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6" r:id="rId11"/>
    <p:sldId id="267" r:id="rId12"/>
    <p:sldId id="265" r:id="rId13"/>
    <p:sldId id="269" r:id="rId14"/>
    <p:sldId id="270" r:id="rId15"/>
    <p:sldId id="268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4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66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F4D0556-3338-43A7-8265-6F8D1C11023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FNW 2010, Tucson, AZ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FDDB8E-A374-41B9-B32F-87EFED103E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FNW 2010, Tucson, AZ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C6FF7D-3C5F-4B15-B353-ACBE737883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FNW 2010, Tucson, AZ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50714-2A67-470B-B9BC-FF6D872220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FNW 2010, Tucson, AZ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673370-37C1-499B-AFC0-5D32611326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FNW 2010, Tucson, AZ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AB294-580B-431C-A29A-50BB99276D4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FNW 2010, Tucson, AZ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932A96-167E-4520-84E9-88F27645B4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FNW 2010, Tucson, AZ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36AFAD-0287-46EA-9699-3794DB23C9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FNW 2010, Tucson, AZ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B91257-8CC6-403E-AECB-EB43774CB3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FNW 2010, Tucson, AZ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C9264-0456-4CBB-AEC2-9A5AC901BC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FNW 2010, Tucson, AZ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6285D9-3CDD-4A60-8203-36BE707317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FNW 2010, Tucson, AZ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F54CB-43F8-4D7F-9DCD-44E24F7BCA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r>
              <a:rPr lang="en-US"/>
              <a:t>FNW 2010, Tucson, AZ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412FD05-D8B8-4167-8102-A2C95693F8F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28600" y="457200"/>
            <a:ext cx="8839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3333FF"/>
                </a:solidFill>
              </a:rPr>
              <a:t>On Domination of Nonlinear Wave Interaction </a:t>
            </a:r>
          </a:p>
          <a:p>
            <a:pPr algn="ctr"/>
            <a:r>
              <a:rPr lang="en-US" sz="2800" b="1">
                <a:solidFill>
                  <a:srgbClr val="3333FF"/>
                </a:solidFill>
              </a:rPr>
              <a:t>in the Energy Balance of Wind-Driven Sea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838200" y="3124200"/>
            <a:ext cx="75438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 b="1"/>
              <a:t>V.E. Zakharov</a:t>
            </a:r>
          </a:p>
          <a:p>
            <a:pPr algn="ctr"/>
            <a:endParaRPr lang="en-US" sz="2400"/>
          </a:p>
          <a:p>
            <a:pPr algn="ctr"/>
            <a:r>
              <a:rPr lang="en-US" sz="2400"/>
              <a:t>Department of Mathematics, </a:t>
            </a:r>
          </a:p>
          <a:p>
            <a:pPr algn="ctr"/>
            <a:r>
              <a:rPr lang="en-US" sz="2400"/>
              <a:t>University of Arizona, Tucson, USA</a:t>
            </a:r>
          </a:p>
          <a:p>
            <a:pPr algn="ctr"/>
            <a:endParaRPr lang="en-US" sz="2400"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752600"/>
            <a:ext cx="8305800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b="43575"/>
          <a:stretch>
            <a:fillRect/>
          </a:stretch>
        </p:blipFill>
        <p:spPr bwMode="auto">
          <a:xfrm>
            <a:off x="685800" y="1219200"/>
            <a:ext cx="8001000" cy="375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t="54672"/>
          <a:stretch>
            <a:fillRect/>
          </a:stretch>
        </p:blipFill>
        <p:spPr bwMode="auto">
          <a:xfrm>
            <a:off x="76200" y="1828800"/>
            <a:ext cx="8915400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r="7814" b="41750"/>
          <a:stretch>
            <a:fillRect/>
          </a:stretch>
        </p:blipFill>
        <p:spPr bwMode="auto">
          <a:xfrm>
            <a:off x="276225" y="838200"/>
            <a:ext cx="879157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t="58250" r="833"/>
          <a:stretch>
            <a:fillRect/>
          </a:stretch>
        </p:blipFill>
        <p:spPr bwMode="auto">
          <a:xfrm>
            <a:off x="76200" y="1295400"/>
            <a:ext cx="9067800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28600"/>
            <a:ext cx="4367213" cy="344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822700"/>
            <a:ext cx="8686800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0163"/>
            <a:ext cx="7543800" cy="659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84213"/>
            <a:ext cx="8305800" cy="5487987"/>
          </a:xfrm>
          <a:prstGeom prst="rect">
            <a:avLst/>
          </a:prstGeom>
          <a:solidFill>
            <a:srgbClr val="FFFF00">
              <a:alpha val="64000"/>
            </a:srgbClr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28600"/>
            <a:ext cx="7924800" cy="645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46050"/>
            <a:ext cx="8001000" cy="655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1450" y="228600"/>
            <a:ext cx="3562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The Hasselmann kinetic equation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762000"/>
            <a:ext cx="3171825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970088"/>
            <a:ext cx="8001000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31337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 b="66219"/>
          <a:stretch>
            <a:fillRect/>
          </a:stretch>
        </p:blipFill>
        <p:spPr bwMode="auto">
          <a:xfrm>
            <a:off x="457200" y="39624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/>
          <a:srcRect l="27478" t="37349" r="28828" b="25304"/>
          <a:stretch>
            <a:fillRect/>
          </a:stretch>
        </p:blipFill>
        <p:spPr bwMode="auto">
          <a:xfrm>
            <a:off x="3886200" y="1219200"/>
            <a:ext cx="4648200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 cstate="print"/>
          <a:srcRect t="70633"/>
          <a:stretch>
            <a:fillRect/>
          </a:stretch>
        </p:blipFill>
        <p:spPr bwMode="auto">
          <a:xfrm>
            <a:off x="457200" y="5181600"/>
            <a:ext cx="822960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228600"/>
            <a:ext cx="4167188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3" cstate="print"/>
          <a:srcRect t="27473" b="5806"/>
          <a:stretch>
            <a:fillRect/>
          </a:stretch>
        </p:blipFill>
        <p:spPr bwMode="auto">
          <a:xfrm>
            <a:off x="228600" y="5419725"/>
            <a:ext cx="86868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2538" name="Group 10"/>
          <p:cNvGrpSpPr>
            <a:grpSpLocks/>
          </p:cNvGrpSpPr>
          <p:nvPr/>
        </p:nvGrpSpPr>
        <p:grpSpPr bwMode="auto">
          <a:xfrm>
            <a:off x="304800" y="4191000"/>
            <a:ext cx="8229600" cy="990600"/>
            <a:chOff x="-3072" y="2592"/>
            <a:chExt cx="8112" cy="1104"/>
          </a:xfrm>
        </p:grpSpPr>
        <p:pic>
          <p:nvPicPr>
            <p:cNvPr id="22535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 l="1659" t="-3925" r="42281" b="70564"/>
            <a:stretch>
              <a:fillRect/>
            </a:stretch>
          </p:blipFill>
          <p:spPr bwMode="auto">
            <a:xfrm>
              <a:off x="-3072" y="2592"/>
              <a:ext cx="8112" cy="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537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 l="57388" b="76451"/>
            <a:stretch>
              <a:fillRect/>
            </a:stretch>
          </p:blipFill>
          <p:spPr bwMode="auto">
            <a:xfrm>
              <a:off x="-1728" y="3120"/>
              <a:ext cx="616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3" y="381000"/>
            <a:ext cx="4395787" cy="595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3" cstate="print"/>
          <a:srcRect r="60484" b="-25000"/>
          <a:stretch>
            <a:fillRect/>
          </a:stretch>
        </p:blipFill>
        <p:spPr bwMode="auto">
          <a:xfrm>
            <a:off x="4419600" y="685800"/>
            <a:ext cx="3733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3" cstate="print"/>
          <a:srcRect l="39516" r="14516" b="-12500"/>
          <a:stretch>
            <a:fillRect/>
          </a:stretch>
        </p:blipFill>
        <p:spPr bwMode="auto">
          <a:xfrm>
            <a:off x="4419600" y="11430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3" cstate="print"/>
          <a:srcRect l="83871"/>
          <a:stretch>
            <a:fillRect/>
          </a:stretch>
        </p:blipFill>
        <p:spPr bwMode="auto">
          <a:xfrm>
            <a:off x="4343400" y="1524000"/>
            <a:ext cx="152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3566" name="Group 14"/>
          <p:cNvGrpSpPr>
            <a:grpSpLocks/>
          </p:cNvGrpSpPr>
          <p:nvPr/>
        </p:nvGrpSpPr>
        <p:grpSpPr bwMode="auto">
          <a:xfrm>
            <a:off x="4419600" y="2743200"/>
            <a:ext cx="4724400" cy="533400"/>
            <a:chOff x="-3072" y="5088"/>
            <a:chExt cx="7350" cy="1344"/>
          </a:xfrm>
        </p:grpSpPr>
        <p:pic>
          <p:nvPicPr>
            <p:cNvPr id="23563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 l="2998" t="-5461" r="50687" b="50853"/>
            <a:stretch>
              <a:fillRect/>
            </a:stretch>
          </p:blipFill>
          <p:spPr bwMode="auto">
            <a:xfrm>
              <a:off x="-3072" y="5088"/>
              <a:ext cx="667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564" name="Picture 12"/>
            <p:cNvPicPr>
              <a:picLocks noChangeAspect="1" noChangeArrowheads="1"/>
            </p:cNvPicPr>
            <p:nvPr/>
          </p:nvPicPr>
          <p:blipFill>
            <a:blip r:embed="rId4" cstate="print"/>
            <a:srcRect l="48979" b="56314"/>
            <a:stretch>
              <a:fillRect/>
            </a:stretch>
          </p:blipFill>
          <p:spPr bwMode="auto">
            <a:xfrm>
              <a:off x="-3072" y="5616"/>
              <a:ext cx="7350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565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 t="60068" r="67014" b="-9215"/>
            <a:stretch>
              <a:fillRect/>
            </a:stretch>
          </p:blipFill>
          <p:spPr bwMode="auto">
            <a:xfrm>
              <a:off x="-3024" y="6000"/>
              <a:ext cx="4752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28600"/>
            <a:ext cx="69342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38125"/>
            <a:ext cx="7162800" cy="639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81000"/>
            <a:ext cx="7289800" cy="604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807720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3700" y="228600"/>
            <a:ext cx="61849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58763"/>
            <a:ext cx="8153400" cy="598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-26000" contrast="22000"/>
          </a:blip>
          <a:srcRect/>
          <a:stretch>
            <a:fillRect/>
          </a:stretch>
        </p:blipFill>
        <p:spPr bwMode="auto">
          <a:xfrm>
            <a:off x="811213" y="381000"/>
            <a:ext cx="7951787" cy="598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30175"/>
            <a:ext cx="8382000" cy="649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FNW 2010, Tucson, AZ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r="10254"/>
          <a:stretch>
            <a:fillRect/>
          </a:stretch>
        </p:blipFill>
        <p:spPr bwMode="auto">
          <a:xfrm>
            <a:off x="609600" y="1143000"/>
            <a:ext cx="8002588" cy="460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175</Words>
  <Application>Microsoft Office PowerPoint</Application>
  <PresentationFormat>On-screen Show (4:3)</PresentationFormat>
  <Paragraphs>31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Arial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ioras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Serge</dc:creator>
  <cp:lastModifiedBy>math</cp:lastModifiedBy>
  <cp:revision>35</cp:revision>
  <dcterms:created xsi:type="dcterms:W3CDTF">2009-10-21T19:08:14Z</dcterms:created>
  <dcterms:modified xsi:type="dcterms:W3CDTF">2010-03-26T23:52:53Z</dcterms:modified>
</cp:coreProperties>
</file>