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Lst>
  <p:notesMasterIdLst>
    <p:notesMasterId r:id="rId18"/>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10160000" cy="7620000"/>
  <p:notesSz cx="6858000" cy="9144000"/>
  <p:defaultTextStyle>
    <a:defPPr>
      <a:defRPr lang="en-GB"/>
    </a:defPPr>
    <a:lvl1pPr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mn-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mn-cs"/>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mn-cs"/>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mn-cs"/>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118" autoAdjust="0"/>
  </p:normalViewPr>
  <p:slideViewPr>
    <p:cSldViewPr>
      <p:cViewPr varScale="1">
        <p:scale>
          <a:sx n="41" d="100"/>
          <a:sy n="41" d="100"/>
        </p:scale>
        <p:origin x="-1458" y="-10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Rot="1" noChangeAspect="1" noChangeArrowheads="1"/>
          </p:cNvSpPr>
          <p:nvPr>
            <p:ph type="sldImg"/>
          </p:nvPr>
        </p:nvSpPr>
        <p:spPr bwMode="auto">
          <a:xfrm>
            <a:off x="1371600" y="763588"/>
            <a:ext cx="5027613" cy="3770312"/>
          </a:xfrm>
          <a:prstGeom prst="rect">
            <a:avLst/>
          </a:prstGeom>
          <a:noFill/>
          <a:ln w="9525">
            <a:noFill/>
            <a:round/>
            <a:headEnd/>
            <a:tailEnd/>
          </a:ln>
          <a:effectLst/>
        </p:spPr>
      </p:sp>
      <p:sp>
        <p:nvSpPr>
          <p:cNvPr id="4098" name="Rectangle 2"/>
          <p:cNvSpPr>
            <a:spLocks noGrp="1" noChangeArrowheads="1"/>
          </p:cNvSpPr>
          <p:nvPr>
            <p:ph type="body"/>
          </p:nvPr>
        </p:nvSpPr>
        <p:spPr bwMode="auto">
          <a:xfrm>
            <a:off x="777875" y="4776788"/>
            <a:ext cx="6216650" cy="452437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4099" name="Rectangle 3"/>
          <p:cNvSpPr>
            <a:spLocks noGrp="1" noChangeArrowheads="1"/>
          </p:cNvSpPr>
          <p:nvPr>
            <p:ph type="hdr"/>
          </p:nvPr>
        </p:nvSpPr>
        <p:spPr bwMode="auto">
          <a:xfrm>
            <a:off x="0" y="0"/>
            <a:ext cx="3371850" cy="50165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tabLst>
                <a:tab pos="723900" algn="l"/>
                <a:tab pos="1447800" algn="l"/>
                <a:tab pos="2171700" algn="l"/>
                <a:tab pos="2895600" algn="l"/>
              </a:tabLst>
              <a:defRPr sz="1400">
                <a:solidFill>
                  <a:srgbClr val="000000"/>
                </a:solidFill>
                <a:latin typeface="Times New Roman" pitchFamily="16" charset="0"/>
                <a:ea typeface="DejaVu Sans" charset="0"/>
                <a:cs typeface="DejaVu Sans" charset="0"/>
              </a:defRPr>
            </a:lvl1pPr>
          </a:lstStyle>
          <a:p>
            <a:endParaRPr lang="en-US"/>
          </a:p>
        </p:txBody>
      </p:sp>
      <p:sp>
        <p:nvSpPr>
          <p:cNvPr id="4100" name="Rectangle 4"/>
          <p:cNvSpPr>
            <a:spLocks noGrp="1" noChangeArrowheads="1"/>
          </p:cNvSpPr>
          <p:nvPr>
            <p:ph type="dt"/>
          </p:nvPr>
        </p:nvSpPr>
        <p:spPr bwMode="auto">
          <a:xfrm>
            <a:off x="4398963" y="0"/>
            <a:ext cx="3371850" cy="50165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mes New Roman" pitchFamily="16" charset="0"/>
                <a:ea typeface="DejaVu Sans" charset="0"/>
                <a:cs typeface="DejaVu Sans" charset="0"/>
              </a:defRPr>
            </a:lvl1pPr>
          </a:lstStyle>
          <a:p>
            <a:endParaRPr lang="en-US"/>
          </a:p>
        </p:txBody>
      </p:sp>
      <p:sp>
        <p:nvSpPr>
          <p:cNvPr id="4101" name="Rectangle 5"/>
          <p:cNvSpPr>
            <a:spLocks noGrp="1" noChangeArrowheads="1"/>
          </p:cNvSpPr>
          <p:nvPr>
            <p:ph type="ftr"/>
          </p:nvPr>
        </p:nvSpPr>
        <p:spPr bwMode="auto">
          <a:xfrm>
            <a:off x="0" y="9555163"/>
            <a:ext cx="3371850" cy="501650"/>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tabLst>
                <a:tab pos="723900" algn="l"/>
                <a:tab pos="1447800" algn="l"/>
                <a:tab pos="2171700" algn="l"/>
                <a:tab pos="2895600" algn="l"/>
              </a:tabLst>
              <a:defRPr sz="1400">
                <a:solidFill>
                  <a:srgbClr val="000000"/>
                </a:solidFill>
                <a:latin typeface="Times New Roman" pitchFamily="16" charset="0"/>
                <a:ea typeface="DejaVu Sans" charset="0"/>
                <a:cs typeface="DejaVu Sans" charset="0"/>
              </a:defRPr>
            </a:lvl1pPr>
          </a:lstStyle>
          <a:p>
            <a:endParaRPr lang="en-US"/>
          </a:p>
        </p:txBody>
      </p:sp>
      <p:sp>
        <p:nvSpPr>
          <p:cNvPr id="4102" name="Rectangle 6"/>
          <p:cNvSpPr>
            <a:spLocks noGrp="1" noChangeArrowheads="1"/>
          </p:cNvSpPr>
          <p:nvPr>
            <p:ph type="sldNum"/>
          </p:nvPr>
        </p:nvSpPr>
        <p:spPr bwMode="auto">
          <a:xfrm>
            <a:off x="4398963" y="9555163"/>
            <a:ext cx="3371850" cy="501650"/>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mes New Roman" pitchFamily="16" charset="0"/>
                <a:ea typeface="DejaVu Sans" charset="0"/>
                <a:cs typeface="DejaVu Sans" charset="0"/>
              </a:defRPr>
            </a:lvl1pPr>
          </a:lstStyle>
          <a:p>
            <a:fld id="{7C637C2B-0C13-4853-9724-942311A929BF}" type="slidenum">
              <a:rPr lang="en-US"/>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wolframalpha.com/input/?i=plot+Piecewise%5b%7b%7b2x+++3,+0%3c=x%3c=1.5%7d,%7b+6,+1.5%3cx%3c=2.2%7d%7d%5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wolframalpha.com/input/?i=plot+Piecewise%5b%7b%7b2x+++3,+0%3c=x%3c=1.5%7d,%7b+6,+1.5%3cx%3c=2.2%7d%7d%5d"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B715083-957F-4B09-A120-A00B89160016}" type="slidenum">
              <a:rPr lang="en-US"/>
              <a:pPr/>
              <a:t>1</a:t>
            </a:fld>
            <a:endParaRPr lang="en-US"/>
          </a:p>
        </p:txBody>
      </p:sp>
      <p:sp>
        <p:nvSpPr>
          <p:cNvPr id="19457"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19458"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r>
              <a:rPr lang="en-US" dirty="0" smtClean="0"/>
              <a:t>As</a:t>
            </a:r>
            <a:r>
              <a:rPr lang="en-US" baseline="0" dirty="0" smtClean="0"/>
              <a:t> </a:t>
            </a:r>
            <a:r>
              <a:rPr lang="en-US" baseline="0" dirty="0" err="1" smtClean="0"/>
              <a:t>michael</a:t>
            </a:r>
            <a:r>
              <a:rPr lang="en-US" baseline="0" dirty="0" smtClean="0"/>
              <a:t> said, my name is </a:t>
            </a:r>
            <a:r>
              <a:rPr lang="en-US" baseline="0" dirty="0" err="1" smtClean="0"/>
              <a:t>qiyam</a:t>
            </a:r>
            <a:r>
              <a:rPr lang="en-US" baseline="0" dirty="0" smtClean="0"/>
              <a:t> </a:t>
            </a:r>
            <a:r>
              <a:rPr lang="en-US" baseline="0" dirty="0" err="1" smtClean="0"/>
              <a:t>tung</a:t>
            </a:r>
            <a:r>
              <a:rPr lang="en-US" baseline="0" dirty="0" smtClean="0"/>
              <a:t> and I’m a computer science student studying computer vision and machine learning at the university of </a:t>
            </a:r>
            <a:r>
              <a:rPr lang="en-US" baseline="0" dirty="0" err="1" smtClean="0"/>
              <a:t>arizona</a:t>
            </a:r>
            <a:r>
              <a:rPr lang="en-US" baseline="0" dirty="0" smtClean="0"/>
              <a:t>. Most of the work I’m doing is quite constrained, such as identifying laser gestures in a video. But it can also be more general and difficult such as trying to find similarities between texts.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85F3A6B-98EE-41E6-B265-51D1E79FEA74}" type="slidenum">
              <a:rPr lang="en-US"/>
              <a:pPr/>
              <a:t>10</a:t>
            </a:fld>
            <a:endParaRPr lang="en-US"/>
          </a:p>
        </p:txBody>
      </p:sp>
      <p:sp>
        <p:nvSpPr>
          <p:cNvPr id="28673"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28674"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5322152-A879-4A0E-A26B-B367DEF31D61}" type="slidenum">
              <a:rPr lang="en-US"/>
              <a:pPr/>
              <a:t>11</a:t>
            </a:fld>
            <a:endParaRPr lang="en-US"/>
          </a:p>
        </p:txBody>
      </p:sp>
      <p:sp>
        <p:nvSpPr>
          <p:cNvPr id="29697"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29698"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r>
              <a:rPr lang="en-US" dirty="0" smtClean="0"/>
              <a:t>In</a:t>
            </a:r>
            <a:r>
              <a:rPr lang="en-US" baseline="0" dirty="0" smtClean="0"/>
              <a:t> my field, you can have tons of ideas of how to approach a problem. However, part of the challenge is expressing that as a mathematical expression.</a:t>
            </a:r>
          </a:p>
          <a:p>
            <a:r>
              <a:rPr lang="en-US" baseline="0" dirty="0" smtClean="0"/>
              <a:t>Because ultimately, your program has to work and has to know how to work the problem with extreme precision. That’s why we decided to take a leap of faith and teach our students some programming. It’s a great way to teach them how to create models and test them for themselves.</a:t>
            </a:r>
          </a:p>
          <a:p>
            <a:r>
              <a:rPr lang="en-US" dirty="0" smtClean="0"/>
              <a:t>Nevertheless,</a:t>
            </a:r>
            <a:r>
              <a:rPr lang="en-US" baseline="0" dirty="0" smtClean="0"/>
              <a:t> the class is about math and not programming, so we tried to keep the unnecessary facts out. To that end, we’ve taught them a little bit of Python coding. </a:t>
            </a:r>
          </a:p>
          <a:p>
            <a:r>
              <a:rPr lang="en-US" dirty="0" smtClean="0"/>
              <a:t>We’ve just got started,</a:t>
            </a:r>
            <a:r>
              <a:rPr lang="en-US" baseline="0" dirty="0" smtClean="0"/>
              <a:t> and one of the programs we’ve had them work on is synthetic division, which is a very mechanical process and therefore not that hard to write. It’s not </a:t>
            </a:r>
            <a:r>
              <a:rPr lang="en-US" baseline="0" dirty="0" err="1" smtClean="0"/>
              <a:t>mindblowing</a:t>
            </a:r>
            <a:r>
              <a:rPr lang="en-US" baseline="0" dirty="0" smtClean="0"/>
              <a:t>, but it is quite useful as the students now have a quick way of checking to see which numbers are roots of a polynomial. We hope that if we get the chance, they’ll be able to do more creative projects.</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031DDC1-EC83-4EC6-B031-212A1900241A}" type="slidenum">
              <a:rPr lang="en-US"/>
              <a:pPr/>
              <a:t>12</a:t>
            </a:fld>
            <a:endParaRPr lang="en-US"/>
          </a:p>
        </p:txBody>
      </p:sp>
      <p:sp>
        <p:nvSpPr>
          <p:cNvPr id="30721"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0722"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r>
              <a:rPr lang="en-US" dirty="0" smtClean="0"/>
              <a:t>Traditionally, students</a:t>
            </a:r>
            <a:r>
              <a:rPr lang="en-US" baseline="0" dirty="0" smtClean="0"/>
              <a:t> seem to have a problem intuitively understanding logarithms. It kind of surprised me because it’s been years since I’ve learned of binary search, which lends itself to being described as a logarithm. In particular, a logarithm describes how long it takes to search for an item, such as a name in a phone book, in the worst case scenario.</a:t>
            </a:r>
            <a:endParaRPr lang="en-US" dirty="0" smtClean="0"/>
          </a:p>
          <a:p>
            <a:r>
              <a:rPr lang="en-US" dirty="0" smtClean="0"/>
              <a:t>In</a:t>
            </a:r>
            <a:r>
              <a:rPr lang="en-US" baseline="0" dirty="0" smtClean="0"/>
              <a:t> any field of computer science where there is an algorithm, it is important to know how efficient it is. </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6F30CE0-F30B-432F-AC9F-530C8D7B63A6}" type="slidenum">
              <a:rPr lang="en-US"/>
              <a:pPr/>
              <a:t>13</a:t>
            </a:fld>
            <a:endParaRPr lang="en-US"/>
          </a:p>
        </p:txBody>
      </p:sp>
      <p:sp>
        <p:nvSpPr>
          <p:cNvPr id="3174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1746"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r>
              <a:rPr lang="en-US" dirty="0" smtClean="0"/>
              <a:t>Being short on time, I’ll be brief. Notice</a:t>
            </a:r>
            <a:r>
              <a:rPr lang="en-US" baseline="0" dirty="0" smtClean="0"/>
              <a:t> that in this tree we have names from the phonebook in alphabetical order. To the left of a node is a name that is alphabetically before it and to the right is a name that is alphabetically after it.</a:t>
            </a:r>
          </a:p>
          <a:p>
            <a:r>
              <a:rPr lang="en-US" baseline="0" dirty="0" smtClean="0"/>
              <a:t>The basic idea of binary search is to divide the number of potential answers in half every time we look at a name. </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9C94382-FA73-4DB2-97B1-B5A766D5EC02}" type="slidenum">
              <a:rPr lang="en-US"/>
              <a:pPr/>
              <a:t>14</a:t>
            </a:fld>
            <a:endParaRPr lang="en-US"/>
          </a:p>
        </p:txBody>
      </p:sp>
      <p:sp>
        <p:nvSpPr>
          <p:cNvPr id="32769"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32770"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489546F-3FD3-4E01-B196-840FA02B0BCE}" type="slidenum">
              <a:rPr lang="en-US"/>
              <a:pPr/>
              <a:t>2</a:t>
            </a:fld>
            <a:endParaRPr lang="en-US"/>
          </a:p>
        </p:txBody>
      </p:sp>
      <p:sp>
        <p:nvSpPr>
          <p:cNvPr id="20481"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20482"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r>
              <a:rPr lang="en-US" baseline="0" dirty="0" smtClean="0"/>
              <a:t>The of the project that I and others are working on is called SLIC (semantically linked instructional content). Basically, it is a system that makes watching and browsing lecture videos easier. For example, using computer vision, the system is able to let the user browse by slide. My work is in augmenting some of these features. Trying to talk about my research specifically is a difficult thing to do. Instead, my contributions have been more along the lines of bringing some general ideas of computer science and computer vision into the classroom. </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45DA492-1A81-4A25-9440-5BF7844458A1}" type="slidenum">
              <a:rPr lang="en-US"/>
              <a:pPr/>
              <a:t>3</a:t>
            </a:fld>
            <a:endParaRPr lang="en-US"/>
          </a:p>
        </p:txBody>
      </p:sp>
      <p:sp>
        <p:nvSpPr>
          <p:cNvPr id="2150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21506"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r>
              <a:rPr lang="en-US" dirty="0" smtClean="0"/>
              <a:t>At</a:t>
            </a:r>
            <a:r>
              <a:rPr lang="en-US" baseline="0" dirty="0" smtClean="0"/>
              <a:t> the beginning of the semester, we spent some time with the Geometry students talking just about mathematics and logic in general. For example, what are the limits of logic? What can we prove and what can’t we prove? There’s this great comic called </a:t>
            </a:r>
            <a:r>
              <a:rPr lang="en-US" baseline="0" dirty="0" err="1" smtClean="0"/>
              <a:t>Logicomix</a:t>
            </a:r>
            <a:r>
              <a:rPr lang="en-US" baseline="0" dirty="0" smtClean="0"/>
              <a:t> which came out about two years ago. In it, we go through the life of Bertrand Russell and see the foundations of mathematics being built, all the way up to </a:t>
            </a:r>
            <a:r>
              <a:rPr lang="en-US" baseline="0" dirty="0" err="1" smtClean="0"/>
              <a:t>Godel’s</a:t>
            </a:r>
            <a:r>
              <a:rPr lang="en-US" baseline="0" dirty="0" smtClean="0"/>
              <a:t> Incompleteness Theorem. This book talks about many things, including the philosophies of mathematics. As a researcher, I’m curious as to what the limits of a computer are, such as whether we will ever have computers that can “see” as well as humans or can understand language as well as humans. For that reason, I made them read this comic book, which is entertaining and does not require a background in mathematics.</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93AEC30-5CD8-454D-A7FA-64AE7DCA584C}" type="slidenum">
              <a:rPr lang="en-US"/>
              <a:pPr/>
              <a:t>4</a:t>
            </a:fld>
            <a:endParaRPr lang="en-US"/>
          </a:p>
        </p:txBody>
      </p:sp>
      <p:sp>
        <p:nvSpPr>
          <p:cNvPr id="22529" name="Text Box 1"/>
          <p:cNvSpPr txBox="1">
            <a:spLocks noGrp="1" noChangeArrowheads="1"/>
          </p:cNvSpPr>
          <p:nvPr>
            <p:ph type="body"/>
          </p:nvPr>
        </p:nvSpPr>
        <p:spPr bwMode="auto">
          <a:xfrm>
            <a:off x="0" y="0"/>
            <a:ext cx="1588" cy="4203700"/>
          </a:xfrm>
          <a:prstGeom prst="rect">
            <a:avLst/>
          </a:prstGeom>
          <a:noFill/>
          <a:ln>
            <a:round/>
            <a:headEnd/>
            <a:tailEnd/>
          </a:ln>
        </p:spPr>
        <p:txBody>
          <a:bodyPr lIns="90000" tIns="45000" rIns="90000" bIns="45000"/>
          <a:lstStyle/>
          <a:p>
            <a:pPr eaLnBrk="1">
              <a:spcBef>
                <a:spcPct val="0"/>
              </a:spcBef>
            </a:pPr>
            <a:r>
              <a:rPr lang="en-US" sz="1600" u="sng">
                <a:solidFill>
                  <a:srgbClr val="0000FF"/>
                </a:solidFill>
                <a:latin typeface="Arial" charset="0"/>
                <a:ea typeface="+mn-ea" charset="0"/>
                <a:cs typeface="+mn-ea" charset="0"/>
                <a:hlinkClick r:id="rId3"/>
              </a:rPr>
              <a:t>http://www.wolframalpha.com/input/?i=plot+Piecewise[{{2x+%2B+3,+0%3C%3Dx%3C%3D1.5},{+6,+1.5%3Cx%3C%3D2.2}}]</a:t>
            </a:r>
          </a:p>
          <a:p>
            <a:pPr eaLnBrk="1">
              <a:spcBef>
                <a:spcPct val="0"/>
              </a:spcBef>
            </a:pPr>
            <a:endParaRPr lang="en-US" sz="1600" u="sng">
              <a:solidFill>
                <a:srgbClr val="0000FF"/>
              </a:solidFill>
              <a:latin typeface="Arial" charset="0"/>
              <a:ea typeface="+mn-ea" charset="0"/>
              <a:cs typeface="+mn-ea" charset="0"/>
            </a:endParaRPr>
          </a:p>
        </p:txBody>
      </p:sp>
      <p:sp>
        <p:nvSpPr>
          <p:cNvPr id="22530" name="Rectangle 2"/>
          <p:cNvSpPr>
            <a:spLocks noChangeArrowheads="1"/>
          </p:cNvSpPr>
          <p:nvPr/>
        </p:nvSpPr>
        <p:spPr bwMode="auto">
          <a:xfrm>
            <a:off x="0" y="0"/>
            <a:ext cx="1588" cy="1588"/>
          </a:xfrm>
          <a:prstGeom prst="rect">
            <a:avLst/>
          </a:prstGeom>
          <a:noFill/>
          <a:ln w="9525">
            <a:noFill/>
            <a:round/>
            <a:headEnd/>
            <a:tailEnd/>
          </a:ln>
          <a:effectLst/>
        </p:spPr>
        <p:txBody>
          <a:bodyPr lIns="90000" tIns="45000" rIns="90000" bIns="45000"/>
          <a:lstStyle/>
          <a:p>
            <a:pPr>
              <a:lnSpc>
                <a:spcPct val="100000"/>
              </a:lnSpc>
            </a:pPr>
            <a:fld id="{410CFC50-1CEB-44C9-AA7E-97FF2DC768C1}" type="slidenum">
              <a:rPr lang="en-US" sz="2400">
                <a:solidFill>
                  <a:srgbClr val="000000"/>
                </a:solidFill>
                <a:latin typeface="Times New Roman" pitchFamily="16" charset="0"/>
                <a:ea typeface="+mn-ea" charset="0"/>
                <a:cs typeface="+mn-ea" charset="0"/>
              </a:rPr>
              <a:pPr>
                <a:lnSpc>
                  <a:spcPct val="100000"/>
                </a:lnSpc>
              </a:pPr>
              <a:t>4</a:t>
            </a:fld>
            <a:endParaRPr lang="en-US" sz="2400">
              <a:solidFill>
                <a:srgbClr val="000000"/>
              </a:solidFill>
              <a:latin typeface="Times New Roman" pitchFamily="16" charset="0"/>
              <a:ea typeface="+mn-ea" charset="0"/>
              <a:cs typeface="+mn-ea"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C634DAF-1883-4858-BB5A-22FAC8AF3244}" type="slidenum">
              <a:rPr lang="en-US"/>
              <a:pPr/>
              <a:t>5</a:t>
            </a:fld>
            <a:endParaRPr lang="en-US"/>
          </a:p>
        </p:txBody>
      </p:sp>
      <p:sp>
        <p:nvSpPr>
          <p:cNvPr id="23553"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23554"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A2380BD-1333-4240-9D12-456070458633}" type="slidenum">
              <a:rPr lang="en-US"/>
              <a:pPr/>
              <a:t>6</a:t>
            </a:fld>
            <a:endParaRPr lang="en-US"/>
          </a:p>
        </p:txBody>
      </p:sp>
      <p:sp>
        <p:nvSpPr>
          <p:cNvPr id="24577" name="Text Box 1"/>
          <p:cNvSpPr txBox="1">
            <a:spLocks noGrp="1" noChangeArrowheads="1"/>
          </p:cNvSpPr>
          <p:nvPr>
            <p:ph type="body"/>
          </p:nvPr>
        </p:nvSpPr>
        <p:spPr bwMode="auto">
          <a:xfrm>
            <a:off x="0" y="0"/>
            <a:ext cx="1588" cy="4203700"/>
          </a:xfrm>
          <a:prstGeom prst="rect">
            <a:avLst/>
          </a:prstGeom>
          <a:noFill/>
          <a:ln>
            <a:round/>
            <a:headEnd/>
            <a:tailEnd/>
          </a:ln>
        </p:spPr>
        <p:txBody>
          <a:bodyPr lIns="90000" tIns="45000" rIns="90000" bIns="45000"/>
          <a:lstStyle/>
          <a:p>
            <a:pPr eaLnBrk="1">
              <a:spcBef>
                <a:spcPct val="0"/>
              </a:spcBef>
            </a:pPr>
            <a:r>
              <a:rPr lang="en-US" sz="1600" u="sng">
                <a:solidFill>
                  <a:srgbClr val="0000FF"/>
                </a:solidFill>
                <a:latin typeface="Arial" charset="0"/>
                <a:ea typeface="+mn-ea" charset="0"/>
                <a:cs typeface="+mn-ea" charset="0"/>
                <a:hlinkClick r:id="rId3"/>
              </a:rPr>
              <a:t>http://www.wolframalpha.com/input/?i=plot+Piecewise[{{2x+%2B+3,+0%3C%3Dx%3C%3D1.5},{+6,+1.5%3Cx%3C%3D2.2}}]</a:t>
            </a:r>
          </a:p>
          <a:p>
            <a:pPr eaLnBrk="1">
              <a:spcBef>
                <a:spcPct val="0"/>
              </a:spcBef>
            </a:pPr>
            <a:endParaRPr lang="en-US" sz="1600" u="sng">
              <a:solidFill>
                <a:srgbClr val="0000FF"/>
              </a:solidFill>
              <a:latin typeface="Arial" charset="0"/>
              <a:ea typeface="+mn-ea" charset="0"/>
              <a:cs typeface="+mn-ea" charset="0"/>
            </a:endParaRPr>
          </a:p>
        </p:txBody>
      </p:sp>
      <p:sp>
        <p:nvSpPr>
          <p:cNvPr id="24578" name="Rectangle 2"/>
          <p:cNvSpPr>
            <a:spLocks noChangeArrowheads="1"/>
          </p:cNvSpPr>
          <p:nvPr/>
        </p:nvSpPr>
        <p:spPr bwMode="auto">
          <a:xfrm>
            <a:off x="0" y="0"/>
            <a:ext cx="1588" cy="1588"/>
          </a:xfrm>
          <a:prstGeom prst="rect">
            <a:avLst/>
          </a:prstGeom>
          <a:noFill/>
          <a:ln w="9525">
            <a:noFill/>
            <a:round/>
            <a:headEnd/>
            <a:tailEnd/>
          </a:ln>
          <a:effectLst/>
        </p:spPr>
        <p:txBody>
          <a:bodyPr lIns="90000" tIns="45000" rIns="90000" bIns="45000"/>
          <a:lstStyle/>
          <a:p>
            <a:pPr>
              <a:lnSpc>
                <a:spcPct val="100000"/>
              </a:lnSpc>
            </a:pPr>
            <a:fld id="{CFAD8F55-C648-4D20-A206-9C82FCEE70CC}" type="slidenum">
              <a:rPr lang="en-US" sz="2400">
                <a:solidFill>
                  <a:srgbClr val="000000"/>
                </a:solidFill>
                <a:latin typeface="Times New Roman" pitchFamily="16" charset="0"/>
                <a:ea typeface="+mn-ea" charset="0"/>
                <a:cs typeface="+mn-ea" charset="0"/>
              </a:rPr>
              <a:pPr>
                <a:lnSpc>
                  <a:spcPct val="100000"/>
                </a:lnSpc>
              </a:pPr>
              <a:t>6</a:t>
            </a:fld>
            <a:endParaRPr lang="en-US" sz="2400">
              <a:solidFill>
                <a:srgbClr val="000000"/>
              </a:solidFill>
              <a:latin typeface="Times New Roman" pitchFamily="16" charset="0"/>
              <a:ea typeface="+mn-ea" charset="0"/>
              <a:cs typeface="+mn-ea"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5FE8904-8BE0-4271-B3B3-328D96CB2A0E}" type="slidenum">
              <a:rPr lang="en-US"/>
              <a:pPr/>
              <a:t>7</a:t>
            </a:fld>
            <a:endParaRPr lang="en-US"/>
          </a:p>
        </p:txBody>
      </p:sp>
      <p:sp>
        <p:nvSpPr>
          <p:cNvPr id="25601"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25602"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D702CFD-4545-4238-A0ED-411BBD3521F9}" type="slidenum">
              <a:rPr lang="en-US"/>
              <a:pPr/>
              <a:t>8</a:t>
            </a:fld>
            <a:endParaRPr lang="en-US"/>
          </a:p>
        </p:txBody>
      </p:sp>
      <p:sp>
        <p:nvSpPr>
          <p:cNvPr id="26625"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26626"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6C01916-D959-4599-A48F-8AD7DE208DFE}" type="slidenum">
              <a:rPr lang="en-US"/>
              <a:pPr/>
              <a:t>9</a:t>
            </a:fld>
            <a:endParaRPr lang="en-US"/>
          </a:p>
        </p:txBody>
      </p:sp>
      <p:sp>
        <p:nvSpPr>
          <p:cNvPr id="27649" name="Rectangle 1"/>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p:spPr>
      </p:sp>
      <p:sp>
        <p:nvSpPr>
          <p:cNvPr id="27650" name="Rectangle 2"/>
          <p:cNvSpPr txBox="1">
            <a:spLocks noGrp="1" noChangeArrowheads="1"/>
          </p:cNvSpPr>
          <p:nvPr>
            <p:ph type="body" idx="1"/>
          </p:nvPr>
        </p:nvSpPr>
        <p:spPr bwMode="auto">
          <a:xfrm>
            <a:off x="777875" y="4776788"/>
            <a:ext cx="6218238" cy="4525962"/>
          </a:xfrm>
          <a:prstGeom prst="rect">
            <a:avLst/>
          </a:prstGeom>
          <a:noFill/>
          <a:ln>
            <a:round/>
            <a:headEnd/>
            <a:tailEnd/>
          </a:ln>
        </p:spPr>
        <p:txBody>
          <a:bodyPr wrap="none" anchor="ct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3213"/>
            <a:ext cx="2284413" cy="6507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303213"/>
            <a:ext cx="6705600" cy="6507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9142413" cy="1270000"/>
          </a:xfrm>
        </p:spPr>
        <p:txBody>
          <a:bodyPr/>
          <a:lstStyle/>
          <a:p>
            <a:r>
              <a:rPr lang="en-US" smtClean="0"/>
              <a:t>Click to edit Master 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782763"/>
            <a:ext cx="4494213" cy="5027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4613" y="1782763"/>
            <a:ext cx="4495800" cy="5027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3213"/>
            <a:ext cx="2284413" cy="6507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303213"/>
            <a:ext cx="6705600" cy="6507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9142413" cy="1270000"/>
          </a:xfrm>
        </p:spPr>
        <p:txBody>
          <a:bodyPr/>
          <a:lstStyle/>
          <a:p>
            <a:r>
              <a:rPr lang="en-US" smtClean="0"/>
              <a:t>Click to edit Master title style</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782763"/>
            <a:ext cx="4494213" cy="5027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4613" y="1782763"/>
            <a:ext cx="4495800" cy="5027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3213"/>
            <a:ext cx="2284413" cy="6507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303213"/>
            <a:ext cx="6705600" cy="6507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9142413" cy="1270000"/>
          </a:xfrm>
        </p:spPr>
        <p:txBody>
          <a:bodyPr/>
          <a:lstStyle/>
          <a:p>
            <a:r>
              <a:rPr lang="en-US" smtClean="0"/>
              <a:t>Click to edit Master 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782763"/>
            <a:ext cx="4494213" cy="5027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4613" y="1782763"/>
            <a:ext cx="4495800" cy="5027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407988"/>
            <a:ext cx="10158413" cy="92075"/>
          </a:xfrm>
          <a:prstGeom prst="rect">
            <a:avLst/>
          </a:prstGeom>
          <a:solidFill>
            <a:srgbClr val="438086"/>
          </a:solidFill>
          <a:ln w="9525">
            <a:noFill/>
            <a:round/>
            <a:headEnd/>
            <a:tailEnd/>
          </a:ln>
          <a:effectLst/>
        </p:spPr>
        <p:txBody>
          <a:bodyPr wrap="none" anchor="ctr"/>
          <a:lstStyle/>
          <a:p>
            <a:endParaRPr lang="en-US"/>
          </a:p>
        </p:txBody>
      </p:sp>
      <p:sp>
        <p:nvSpPr>
          <p:cNvPr id="1026" name="Rectangle 2"/>
          <p:cNvSpPr>
            <a:spLocks noChangeArrowheads="1"/>
          </p:cNvSpPr>
          <p:nvPr/>
        </p:nvSpPr>
        <p:spPr bwMode="auto">
          <a:xfrm>
            <a:off x="0" y="0"/>
            <a:ext cx="10158413" cy="344488"/>
          </a:xfrm>
          <a:prstGeom prst="rect">
            <a:avLst/>
          </a:prstGeom>
          <a:solidFill>
            <a:srgbClr val="424456"/>
          </a:solidFill>
          <a:ln w="9525">
            <a:noFill/>
            <a:round/>
            <a:headEnd/>
            <a:tailEnd/>
          </a:ln>
          <a:effectLst/>
        </p:spPr>
        <p:txBody>
          <a:bodyPr wrap="none" anchor="ctr"/>
          <a:lstStyle/>
          <a:p>
            <a:endParaRPr lang="en-US"/>
          </a:p>
        </p:txBody>
      </p:sp>
      <p:sp>
        <p:nvSpPr>
          <p:cNvPr id="1027" name="Rectangle 3"/>
          <p:cNvSpPr>
            <a:spLocks noChangeArrowheads="1"/>
          </p:cNvSpPr>
          <p:nvPr/>
        </p:nvSpPr>
        <p:spPr bwMode="auto">
          <a:xfrm>
            <a:off x="0" y="342900"/>
            <a:ext cx="10158413" cy="100013"/>
          </a:xfrm>
          <a:prstGeom prst="rect">
            <a:avLst/>
          </a:prstGeom>
          <a:solidFill>
            <a:srgbClr val="438086"/>
          </a:solidFill>
          <a:ln w="9525">
            <a:noFill/>
            <a:round/>
            <a:headEnd/>
            <a:tailEnd/>
          </a:ln>
          <a:effectLst/>
        </p:spPr>
        <p:txBody>
          <a:bodyPr wrap="none" anchor="ctr"/>
          <a:lstStyle/>
          <a:p>
            <a:endParaRPr lang="en-US"/>
          </a:p>
        </p:txBody>
      </p:sp>
      <p:sp>
        <p:nvSpPr>
          <p:cNvPr id="1028" name="Rectangle 4"/>
          <p:cNvSpPr>
            <a:spLocks noChangeArrowheads="1"/>
          </p:cNvSpPr>
          <p:nvPr/>
        </p:nvSpPr>
        <p:spPr bwMode="auto">
          <a:xfrm>
            <a:off x="6011863" y="400050"/>
            <a:ext cx="4146550" cy="100013"/>
          </a:xfrm>
          <a:prstGeom prst="rect">
            <a:avLst/>
          </a:prstGeom>
          <a:solidFill>
            <a:srgbClr val="438086"/>
          </a:solidFill>
          <a:ln w="9525">
            <a:noFill/>
            <a:round/>
            <a:headEnd/>
            <a:tailEnd/>
          </a:ln>
          <a:effectLst/>
        </p:spPr>
        <p:txBody>
          <a:bodyPr wrap="none" anchor="ctr"/>
          <a:lstStyle/>
          <a:p>
            <a:endParaRPr lang="en-US"/>
          </a:p>
        </p:txBody>
      </p:sp>
      <p:sp>
        <p:nvSpPr>
          <p:cNvPr id="1029" name="Rectangle 5"/>
          <p:cNvSpPr>
            <a:spLocks noChangeArrowheads="1"/>
          </p:cNvSpPr>
          <p:nvPr/>
        </p:nvSpPr>
        <p:spPr bwMode="auto">
          <a:xfrm>
            <a:off x="6011863" y="488950"/>
            <a:ext cx="4146550" cy="200025"/>
          </a:xfrm>
          <a:prstGeom prst="rect">
            <a:avLst/>
          </a:prstGeom>
          <a:solidFill>
            <a:srgbClr val="438086"/>
          </a:solidFill>
          <a:ln w="9525">
            <a:noFill/>
            <a:round/>
            <a:headEnd/>
            <a:tailEnd/>
          </a:ln>
          <a:effectLst/>
        </p:spPr>
        <p:txBody>
          <a:bodyPr wrap="none" anchor="ctr"/>
          <a:lstStyle/>
          <a:p>
            <a:endParaRPr lang="en-US"/>
          </a:p>
        </p:txBody>
      </p:sp>
      <p:sp>
        <p:nvSpPr>
          <p:cNvPr id="1030" name="AutoShape 6"/>
          <p:cNvSpPr>
            <a:spLocks noChangeArrowheads="1"/>
          </p:cNvSpPr>
          <p:nvPr/>
        </p:nvSpPr>
        <p:spPr bwMode="auto">
          <a:xfrm>
            <a:off x="6008688" y="552450"/>
            <a:ext cx="3402012" cy="28575"/>
          </a:xfrm>
          <a:prstGeom prst="roundRect">
            <a:avLst>
              <a:gd name="adj" fmla="val 16667"/>
            </a:avLst>
          </a:prstGeom>
          <a:solidFill>
            <a:srgbClr val="53548A"/>
          </a:solidFill>
          <a:ln w="9525">
            <a:noFill/>
            <a:round/>
            <a:headEnd/>
            <a:tailEnd/>
          </a:ln>
          <a:effectLst/>
        </p:spPr>
        <p:txBody>
          <a:bodyPr wrap="none" anchor="ctr"/>
          <a:lstStyle/>
          <a:p>
            <a:endParaRPr lang="en-US"/>
          </a:p>
        </p:txBody>
      </p:sp>
      <p:sp>
        <p:nvSpPr>
          <p:cNvPr id="1031" name="AutoShape 7"/>
          <p:cNvSpPr>
            <a:spLocks noChangeArrowheads="1"/>
          </p:cNvSpPr>
          <p:nvPr/>
        </p:nvSpPr>
        <p:spPr bwMode="auto">
          <a:xfrm>
            <a:off x="8193088" y="654050"/>
            <a:ext cx="1776412" cy="39688"/>
          </a:xfrm>
          <a:prstGeom prst="roundRect">
            <a:avLst>
              <a:gd name="adj" fmla="val 16667"/>
            </a:avLst>
          </a:prstGeom>
          <a:solidFill>
            <a:srgbClr val="53548A"/>
          </a:solidFill>
          <a:ln w="9525">
            <a:noFill/>
            <a:round/>
            <a:headEnd/>
            <a:tailEnd/>
          </a:ln>
          <a:effectLst/>
        </p:spPr>
        <p:txBody>
          <a:bodyPr wrap="none" anchor="ctr"/>
          <a:lstStyle/>
          <a:p>
            <a:endParaRPr lang="en-US"/>
          </a:p>
        </p:txBody>
      </p:sp>
      <p:sp>
        <p:nvSpPr>
          <p:cNvPr id="1032" name="Rectangle 8"/>
          <p:cNvSpPr>
            <a:spLocks noChangeArrowheads="1"/>
          </p:cNvSpPr>
          <p:nvPr/>
        </p:nvSpPr>
        <p:spPr bwMode="auto">
          <a:xfrm>
            <a:off x="10094913" y="-1588"/>
            <a:ext cx="61912" cy="688976"/>
          </a:xfrm>
          <a:prstGeom prst="rect">
            <a:avLst/>
          </a:prstGeom>
          <a:solidFill>
            <a:srgbClr val="FFFFFF"/>
          </a:solidFill>
          <a:ln w="9525">
            <a:noFill/>
            <a:round/>
            <a:headEnd/>
            <a:tailEnd/>
          </a:ln>
          <a:effectLst/>
        </p:spPr>
        <p:txBody>
          <a:bodyPr wrap="none" anchor="ctr"/>
          <a:lstStyle/>
          <a:p>
            <a:endParaRPr lang="en-US"/>
          </a:p>
        </p:txBody>
      </p:sp>
      <p:sp>
        <p:nvSpPr>
          <p:cNvPr id="1033" name="Rectangle 9"/>
          <p:cNvSpPr>
            <a:spLocks noChangeArrowheads="1"/>
          </p:cNvSpPr>
          <p:nvPr/>
        </p:nvSpPr>
        <p:spPr bwMode="auto">
          <a:xfrm>
            <a:off x="10048875" y="-1588"/>
            <a:ext cx="28575" cy="688976"/>
          </a:xfrm>
          <a:prstGeom prst="rect">
            <a:avLst/>
          </a:prstGeom>
          <a:solidFill>
            <a:srgbClr val="FFFFFF"/>
          </a:solidFill>
          <a:ln w="9525">
            <a:noFill/>
            <a:round/>
            <a:headEnd/>
            <a:tailEnd/>
          </a:ln>
          <a:effectLst/>
        </p:spPr>
        <p:txBody>
          <a:bodyPr wrap="none" anchor="ctr"/>
          <a:lstStyle/>
          <a:p>
            <a:endParaRPr lang="en-US"/>
          </a:p>
        </p:txBody>
      </p:sp>
      <p:sp>
        <p:nvSpPr>
          <p:cNvPr id="1034" name="Rectangle 10"/>
          <p:cNvSpPr>
            <a:spLocks noChangeArrowheads="1"/>
          </p:cNvSpPr>
          <p:nvPr/>
        </p:nvSpPr>
        <p:spPr bwMode="auto">
          <a:xfrm>
            <a:off x="10028238" y="-1588"/>
            <a:ext cx="7937" cy="688976"/>
          </a:xfrm>
          <a:prstGeom prst="rect">
            <a:avLst/>
          </a:prstGeom>
          <a:solidFill>
            <a:srgbClr val="FFFFFF"/>
          </a:solidFill>
          <a:ln w="9525">
            <a:noFill/>
            <a:round/>
            <a:headEnd/>
            <a:tailEnd/>
          </a:ln>
          <a:effectLst/>
        </p:spPr>
        <p:txBody>
          <a:bodyPr wrap="none" anchor="ctr"/>
          <a:lstStyle/>
          <a:p>
            <a:endParaRPr lang="en-US"/>
          </a:p>
        </p:txBody>
      </p:sp>
      <p:sp>
        <p:nvSpPr>
          <p:cNvPr id="1035" name="Rectangle 11"/>
          <p:cNvSpPr>
            <a:spLocks noChangeArrowheads="1"/>
          </p:cNvSpPr>
          <p:nvPr/>
        </p:nvSpPr>
        <p:spPr bwMode="auto">
          <a:xfrm>
            <a:off x="9972675" y="-1588"/>
            <a:ext cx="28575" cy="688976"/>
          </a:xfrm>
          <a:prstGeom prst="rect">
            <a:avLst/>
          </a:prstGeom>
          <a:solidFill>
            <a:srgbClr val="FFFFFF"/>
          </a:solidFill>
          <a:ln w="9525">
            <a:noFill/>
            <a:round/>
            <a:headEnd/>
            <a:tailEnd/>
          </a:ln>
          <a:effectLst/>
        </p:spPr>
        <p:txBody>
          <a:bodyPr wrap="none" anchor="ctr"/>
          <a:lstStyle/>
          <a:p>
            <a:endParaRPr lang="en-US"/>
          </a:p>
        </p:txBody>
      </p:sp>
      <p:sp>
        <p:nvSpPr>
          <p:cNvPr id="1036" name="Rectangle 12"/>
          <p:cNvSpPr>
            <a:spLocks noChangeArrowheads="1"/>
          </p:cNvSpPr>
          <p:nvPr/>
        </p:nvSpPr>
        <p:spPr bwMode="auto">
          <a:xfrm>
            <a:off x="9906000" y="0"/>
            <a:ext cx="58738" cy="649288"/>
          </a:xfrm>
          <a:prstGeom prst="rect">
            <a:avLst/>
          </a:prstGeom>
          <a:solidFill>
            <a:srgbClr val="FFFFFF"/>
          </a:solidFill>
          <a:ln w="9525">
            <a:noFill/>
            <a:round/>
            <a:headEnd/>
            <a:tailEnd/>
          </a:ln>
          <a:effectLst/>
        </p:spPr>
        <p:txBody>
          <a:bodyPr wrap="none" anchor="ctr"/>
          <a:lstStyle/>
          <a:p>
            <a:endParaRPr lang="en-US"/>
          </a:p>
        </p:txBody>
      </p:sp>
      <p:sp>
        <p:nvSpPr>
          <p:cNvPr id="1037" name="Rectangle 13"/>
          <p:cNvSpPr>
            <a:spLocks noChangeArrowheads="1"/>
          </p:cNvSpPr>
          <p:nvPr/>
        </p:nvSpPr>
        <p:spPr bwMode="auto">
          <a:xfrm>
            <a:off x="9859963" y="0"/>
            <a:ext cx="7937" cy="649288"/>
          </a:xfrm>
          <a:prstGeom prst="rect">
            <a:avLst/>
          </a:prstGeom>
          <a:solidFill>
            <a:srgbClr val="FFFFFF"/>
          </a:solidFill>
          <a:ln w="9525">
            <a:noFill/>
            <a:round/>
            <a:headEnd/>
            <a:tailEnd/>
          </a:ln>
          <a:effectLst/>
        </p:spPr>
        <p:txBody>
          <a:bodyPr wrap="none" anchor="ctr"/>
          <a:lstStyle/>
          <a:p>
            <a:endParaRPr lang="en-US"/>
          </a:p>
        </p:txBody>
      </p:sp>
      <p:sp>
        <p:nvSpPr>
          <p:cNvPr id="1038" name="Rectangle 14"/>
          <p:cNvSpPr>
            <a:spLocks noChangeArrowheads="1"/>
          </p:cNvSpPr>
          <p:nvPr/>
        </p:nvSpPr>
        <p:spPr bwMode="auto">
          <a:xfrm>
            <a:off x="6011863" y="4232275"/>
            <a:ext cx="4146550" cy="100013"/>
          </a:xfrm>
          <a:prstGeom prst="rect">
            <a:avLst/>
          </a:prstGeom>
          <a:solidFill>
            <a:srgbClr val="438086"/>
          </a:solidFill>
          <a:ln w="9525">
            <a:noFill/>
            <a:round/>
            <a:headEnd/>
            <a:tailEnd/>
          </a:ln>
          <a:effectLst/>
        </p:spPr>
        <p:txBody>
          <a:bodyPr wrap="none" anchor="ctr"/>
          <a:lstStyle/>
          <a:p>
            <a:endParaRPr lang="en-US"/>
          </a:p>
        </p:txBody>
      </p:sp>
      <p:sp>
        <p:nvSpPr>
          <p:cNvPr id="1039" name="Rectangle 15"/>
          <p:cNvSpPr>
            <a:spLocks noChangeArrowheads="1"/>
          </p:cNvSpPr>
          <p:nvPr/>
        </p:nvSpPr>
        <p:spPr bwMode="auto">
          <a:xfrm>
            <a:off x="6011863" y="4329113"/>
            <a:ext cx="4146550" cy="212725"/>
          </a:xfrm>
          <a:prstGeom prst="rect">
            <a:avLst/>
          </a:prstGeom>
          <a:solidFill>
            <a:srgbClr val="438086"/>
          </a:solidFill>
          <a:ln w="9525">
            <a:noFill/>
            <a:round/>
            <a:headEnd/>
            <a:tailEnd/>
          </a:ln>
          <a:effectLst/>
        </p:spPr>
        <p:txBody>
          <a:bodyPr wrap="none" anchor="ctr"/>
          <a:lstStyle/>
          <a:p>
            <a:endParaRPr lang="en-US"/>
          </a:p>
        </p:txBody>
      </p:sp>
      <p:sp>
        <p:nvSpPr>
          <p:cNvPr id="1040" name="Rectangle 16"/>
          <p:cNvSpPr>
            <a:spLocks noChangeArrowheads="1"/>
          </p:cNvSpPr>
          <p:nvPr/>
        </p:nvSpPr>
        <p:spPr bwMode="auto">
          <a:xfrm>
            <a:off x="6011863" y="4572000"/>
            <a:ext cx="4146550" cy="9525"/>
          </a:xfrm>
          <a:prstGeom prst="rect">
            <a:avLst/>
          </a:prstGeom>
          <a:solidFill>
            <a:srgbClr val="438086"/>
          </a:solidFill>
          <a:ln w="9525">
            <a:noFill/>
            <a:round/>
            <a:headEnd/>
            <a:tailEnd/>
          </a:ln>
          <a:effectLst/>
        </p:spPr>
        <p:txBody>
          <a:bodyPr wrap="none" anchor="ctr"/>
          <a:lstStyle/>
          <a:p>
            <a:endParaRPr lang="en-US"/>
          </a:p>
        </p:txBody>
      </p:sp>
      <p:sp>
        <p:nvSpPr>
          <p:cNvPr id="1041" name="Rectangle 17"/>
          <p:cNvSpPr>
            <a:spLocks noChangeArrowheads="1"/>
          </p:cNvSpPr>
          <p:nvPr/>
        </p:nvSpPr>
        <p:spPr bwMode="auto">
          <a:xfrm>
            <a:off x="6011863" y="4627563"/>
            <a:ext cx="2182812" cy="19050"/>
          </a:xfrm>
          <a:prstGeom prst="rect">
            <a:avLst/>
          </a:prstGeom>
          <a:solidFill>
            <a:srgbClr val="438086"/>
          </a:solidFill>
          <a:ln w="9525">
            <a:noFill/>
            <a:round/>
            <a:headEnd/>
            <a:tailEnd/>
          </a:ln>
          <a:effectLst/>
        </p:spPr>
        <p:txBody>
          <a:bodyPr wrap="none" anchor="ctr"/>
          <a:lstStyle/>
          <a:p>
            <a:endParaRPr lang="en-US"/>
          </a:p>
        </p:txBody>
      </p:sp>
      <p:sp>
        <p:nvSpPr>
          <p:cNvPr id="1042" name="Rectangle 18"/>
          <p:cNvSpPr>
            <a:spLocks noChangeArrowheads="1"/>
          </p:cNvSpPr>
          <p:nvPr/>
        </p:nvSpPr>
        <p:spPr bwMode="auto">
          <a:xfrm>
            <a:off x="6011863" y="4665663"/>
            <a:ext cx="2182812" cy="9525"/>
          </a:xfrm>
          <a:prstGeom prst="rect">
            <a:avLst/>
          </a:prstGeom>
          <a:solidFill>
            <a:srgbClr val="438086"/>
          </a:solidFill>
          <a:ln w="9525">
            <a:noFill/>
            <a:round/>
            <a:headEnd/>
            <a:tailEnd/>
          </a:ln>
          <a:effectLst/>
        </p:spPr>
        <p:txBody>
          <a:bodyPr wrap="none" anchor="ctr"/>
          <a:lstStyle/>
          <a:p>
            <a:endParaRPr lang="en-US"/>
          </a:p>
        </p:txBody>
      </p:sp>
      <p:sp>
        <p:nvSpPr>
          <p:cNvPr id="1043" name="AutoShape 19"/>
          <p:cNvSpPr>
            <a:spLocks noChangeArrowheads="1"/>
          </p:cNvSpPr>
          <p:nvPr/>
        </p:nvSpPr>
        <p:spPr bwMode="auto">
          <a:xfrm>
            <a:off x="6011863" y="4402138"/>
            <a:ext cx="3402012" cy="28575"/>
          </a:xfrm>
          <a:prstGeom prst="roundRect">
            <a:avLst>
              <a:gd name="adj" fmla="val 16667"/>
            </a:avLst>
          </a:prstGeom>
          <a:solidFill>
            <a:srgbClr val="53548A"/>
          </a:solidFill>
          <a:ln w="9525">
            <a:noFill/>
            <a:round/>
            <a:headEnd/>
            <a:tailEnd/>
          </a:ln>
          <a:effectLst/>
        </p:spPr>
        <p:txBody>
          <a:bodyPr wrap="none" anchor="ctr"/>
          <a:lstStyle/>
          <a:p>
            <a:endParaRPr lang="en-US"/>
          </a:p>
        </p:txBody>
      </p:sp>
      <p:sp>
        <p:nvSpPr>
          <p:cNvPr id="1044" name="AutoShape 20"/>
          <p:cNvSpPr>
            <a:spLocks noChangeArrowheads="1"/>
          </p:cNvSpPr>
          <p:nvPr/>
        </p:nvSpPr>
        <p:spPr bwMode="auto">
          <a:xfrm>
            <a:off x="8196263" y="4511675"/>
            <a:ext cx="1776412" cy="39688"/>
          </a:xfrm>
          <a:prstGeom prst="roundRect">
            <a:avLst>
              <a:gd name="adj" fmla="val 16667"/>
            </a:avLst>
          </a:prstGeom>
          <a:solidFill>
            <a:srgbClr val="53548A"/>
          </a:solidFill>
          <a:ln w="9525">
            <a:noFill/>
            <a:round/>
            <a:headEnd/>
            <a:tailEnd/>
          </a:ln>
          <a:effectLst/>
        </p:spPr>
        <p:txBody>
          <a:bodyPr wrap="none" anchor="ctr"/>
          <a:lstStyle/>
          <a:p>
            <a:endParaRPr lang="en-US"/>
          </a:p>
        </p:txBody>
      </p:sp>
      <p:sp>
        <p:nvSpPr>
          <p:cNvPr id="1045" name="Rectangle 21"/>
          <p:cNvSpPr>
            <a:spLocks noChangeArrowheads="1"/>
          </p:cNvSpPr>
          <p:nvPr/>
        </p:nvSpPr>
        <p:spPr bwMode="auto">
          <a:xfrm>
            <a:off x="0" y="4054475"/>
            <a:ext cx="10158413" cy="269875"/>
          </a:xfrm>
          <a:prstGeom prst="rect">
            <a:avLst/>
          </a:prstGeom>
          <a:solidFill>
            <a:srgbClr val="438086"/>
          </a:solidFill>
          <a:ln w="9525">
            <a:noFill/>
            <a:round/>
            <a:headEnd/>
            <a:tailEnd/>
          </a:ln>
          <a:effectLst/>
        </p:spPr>
        <p:txBody>
          <a:bodyPr wrap="none" anchor="ctr"/>
          <a:lstStyle/>
          <a:p>
            <a:endParaRPr lang="en-US"/>
          </a:p>
        </p:txBody>
      </p:sp>
      <p:sp>
        <p:nvSpPr>
          <p:cNvPr id="1046" name="Rectangle 22"/>
          <p:cNvSpPr>
            <a:spLocks noChangeArrowheads="1"/>
          </p:cNvSpPr>
          <p:nvPr/>
        </p:nvSpPr>
        <p:spPr bwMode="auto">
          <a:xfrm>
            <a:off x="0" y="4083050"/>
            <a:ext cx="10158413" cy="155575"/>
          </a:xfrm>
          <a:prstGeom prst="rect">
            <a:avLst/>
          </a:prstGeom>
          <a:solidFill>
            <a:srgbClr val="438086"/>
          </a:solidFill>
          <a:ln w="9525">
            <a:noFill/>
            <a:round/>
            <a:headEnd/>
            <a:tailEnd/>
          </a:ln>
          <a:effectLst/>
        </p:spPr>
        <p:txBody>
          <a:bodyPr wrap="none" anchor="ctr"/>
          <a:lstStyle/>
          <a:p>
            <a:endParaRPr lang="en-US"/>
          </a:p>
        </p:txBody>
      </p:sp>
      <p:sp>
        <p:nvSpPr>
          <p:cNvPr id="1047" name="Rectangle 23"/>
          <p:cNvSpPr>
            <a:spLocks noChangeArrowheads="1"/>
          </p:cNvSpPr>
          <p:nvPr/>
        </p:nvSpPr>
        <p:spPr bwMode="auto">
          <a:xfrm>
            <a:off x="7126288" y="4048125"/>
            <a:ext cx="3032125" cy="274638"/>
          </a:xfrm>
          <a:prstGeom prst="rect">
            <a:avLst/>
          </a:prstGeom>
          <a:solidFill>
            <a:srgbClr val="438086"/>
          </a:solidFill>
          <a:ln w="9525">
            <a:noFill/>
            <a:round/>
            <a:headEnd/>
            <a:tailEnd/>
          </a:ln>
          <a:effectLst/>
        </p:spPr>
        <p:txBody>
          <a:bodyPr wrap="none" anchor="ctr"/>
          <a:lstStyle/>
          <a:p>
            <a:endParaRPr lang="en-US"/>
          </a:p>
        </p:txBody>
      </p:sp>
      <p:sp>
        <p:nvSpPr>
          <p:cNvPr id="1048" name="Rectangle 24"/>
          <p:cNvSpPr>
            <a:spLocks noChangeArrowheads="1"/>
          </p:cNvSpPr>
          <p:nvPr/>
        </p:nvSpPr>
        <p:spPr bwMode="auto">
          <a:xfrm>
            <a:off x="0" y="0"/>
            <a:ext cx="10158413" cy="4111625"/>
          </a:xfrm>
          <a:prstGeom prst="rect">
            <a:avLst/>
          </a:prstGeom>
          <a:solidFill>
            <a:srgbClr val="424456"/>
          </a:solidFill>
          <a:ln w="9525">
            <a:noFill/>
            <a:round/>
            <a:headEnd/>
            <a:tailEnd/>
          </a:ln>
          <a:effectLst/>
        </p:spPr>
        <p:txBody>
          <a:bodyPr wrap="none" anchor="ctr"/>
          <a:lstStyle/>
          <a:p>
            <a:endParaRPr lang="en-US"/>
          </a:p>
        </p:txBody>
      </p:sp>
      <p:sp>
        <p:nvSpPr>
          <p:cNvPr id="1049" name="Rectangle 25"/>
          <p:cNvSpPr>
            <a:spLocks noChangeArrowheads="1"/>
          </p:cNvSpPr>
          <p:nvPr/>
        </p:nvSpPr>
        <p:spPr bwMode="auto">
          <a:xfrm>
            <a:off x="7450138" y="4673600"/>
            <a:ext cx="1065212" cy="506413"/>
          </a:xfrm>
          <a:prstGeom prst="rect">
            <a:avLst/>
          </a:prstGeom>
          <a:noFill/>
          <a:ln w="9525">
            <a:noFill/>
            <a:round/>
            <a:headEnd/>
            <a:tailEnd/>
          </a:ln>
          <a:effectLst/>
        </p:spPr>
        <p:txBody>
          <a:bodyPr wrap="none" anchor="ctr"/>
          <a:lstStyle/>
          <a:p>
            <a:endParaRPr lang="en-US"/>
          </a:p>
        </p:txBody>
      </p:sp>
      <p:sp>
        <p:nvSpPr>
          <p:cNvPr id="1050" name="Rectangle 26"/>
          <p:cNvSpPr>
            <a:spLocks noChangeArrowheads="1"/>
          </p:cNvSpPr>
          <p:nvPr/>
        </p:nvSpPr>
        <p:spPr bwMode="auto">
          <a:xfrm>
            <a:off x="6011863" y="4672013"/>
            <a:ext cx="1438275" cy="506412"/>
          </a:xfrm>
          <a:prstGeom prst="rect">
            <a:avLst/>
          </a:prstGeom>
          <a:noFill/>
          <a:ln w="9525">
            <a:noFill/>
            <a:round/>
            <a:headEnd/>
            <a:tailEnd/>
          </a:ln>
          <a:effectLst/>
        </p:spPr>
        <p:txBody>
          <a:bodyPr wrap="none" anchor="ctr"/>
          <a:lstStyle/>
          <a:p>
            <a:endParaRPr lang="en-US"/>
          </a:p>
        </p:txBody>
      </p:sp>
      <p:sp>
        <p:nvSpPr>
          <p:cNvPr id="1051" name="Rectangle 27"/>
          <p:cNvSpPr>
            <a:spLocks noGrp="1" noChangeArrowheads="1"/>
          </p:cNvSpPr>
          <p:nvPr>
            <p:ph type="title"/>
          </p:nvPr>
        </p:nvSpPr>
        <p:spPr bwMode="auto">
          <a:xfrm>
            <a:off x="508000" y="303213"/>
            <a:ext cx="9142413" cy="1270000"/>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1052" name="Rectangle 28"/>
          <p:cNvSpPr>
            <a:spLocks noGrp="1" noChangeArrowheads="1"/>
          </p:cNvSpPr>
          <p:nvPr>
            <p:ph type="body" idx="1"/>
          </p:nvPr>
        </p:nvSpPr>
        <p:spPr bwMode="auto">
          <a:xfrm>
            <a:off x="508000" y="1782763"/>
            <a:ext cx="9142413" cy="5027612"/>
          </a:xfrm>
          <a:prstGeom prst="rect">
            <a:avLst/>
          </a:prstGeom>
          <a:noFill/>
          <a:ln w="9525">
            <a:noFill/>
            <a:round/>
            <a:headEnd/>
            <a:tailEnd/>
          </a:ln>
          <a:effectLst/>
        </p:spPr>
        <p:txBody>
          <a:bodyPr vert="horz" wrap="square" lIns="0" tIns="28224"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84" r:id="rId12"/>
  </p:sldLayoutIdLst>
  <p:txStyles>
    <p:titleStyle>
      <a:lvl1pPr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marL="742950" indent="-28575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2pPr>
      <a:lvl3pPr marL="11430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3pPr>
      <a:lvl4pPr marL="16002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4pPr>
      <a:lvl5pPr marL="20574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5pPr>
      <a:lvl6pPr marL="25146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6pPr>
      <a:lvl7pPr marL="29718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7pPr>
      <a:lvl8pPr marL="34290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8pPr>
      <a:lvl9pPr marL="38862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9pPr>
    </p:titleStyle>
    <p:bodyStyle>
      <a:lvl1pPr marL="342900" indent="-342900" algn="l" defTabSz="457200" rtl="0" fontAlgn="base" hangingPunct="0">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57200" rtl="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ea typeface="+mn-ea"/>
          <a:cs typeface="+mn-cs"/>
        </a:defRPr>
      </a:lvl2pPr>
      <a:lvl3pPr marL="1143000" indent="-228600" algn="l" defTabSz="457200" rtl="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ea typeface="+mn-ea"/>
          <a:cs typeface="+mn-cs"/>
        </a:defRPr>
      </a:lvl3pPr>
      <a:lvl4pPr marL="1600200" indent="-228600" algn="l" defTabSz="457200" rtl="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407988"/>
            <a:ext cx="10158413" cy="92075"/>
          </a:xfrm>
          <a:prstGeom prst="rect">
            <a:avLst/>
          </a:prstGeom>
          <a:solidFill>
            <a:srgbClr val="438086"/>
          </a:solidFill>
          <a:ln w="9525">
            <a:noFill/>
            <a:round/>
            <a:headEnd/>
            <a:tailEnd/>
          </a:ln>
          <a:effectLst/>
        </p:spPr>
        <p:txBody>
          <a:bodyPr wrap="none" anchor="ctr"/>
          <a:lstStyle/>
          <a:p>
            <a:endParaRPr lang="en-US"/>
          </a:p>
        </p:txBody>
      </p:sp>
      <p:sp>
        <p:nvSpPr>
          <p:cNvPr id="2050" name="Rectangle 2"/>
          <p:cNvSpPr>
            <a:spLocks noChangeArrowheads="1"/>
          </p:cNvSpPr>
          <p:nvPr/>
        </p:nvSpPr>
        <p:spPr bwMode="auto">
          <a:xfrm>
            <a:off x="0" y="0"/>
            <a:ext cx="10158413" cy="344488"/>
          </a:xfrm>
          <a:prstGeom prst="rect">
            <a:avLst/>
          </a:prstGeom>
          <a:solidFill>
            <a:srgbClr val="424456"/>
          </a:solidFill>
          <a:ln w="9525">
            <a:noFill/>
            <a:round/>
            <a:headEnd/>
            <a:tailEnd/>
          </a:ln>
          <a:effectLst/>
        </p:spPr>
        <p:txBody>
          <a:bodyPr wrap="none" anchor="ctr"/>
          <a:lstStyle/>
          <a:p>
            <a:endParaRPr lang="en-US"/>
          </a:p>
        </p:txBody>
      </p:sp>
      <p:sp>
        <p:nvSpPr>
          <p:cNvPr id="2051" name="Rectangle 3"/>
          <p:cNvSpPr>
            <a:spLocks noChangeArrowheads="1"/>
          </p:cNvSpPr>
          <p:nvPr/>
        </p:nvSpPr>
        <p:spPr bwMode="auto">
          <a:xfrm>
            <a:off x="0" y="342900"/>
            <a:ext cx="10158413" cy="100013"/>
          </a:xfrm>
          <a:prstGeom prst="rect">
            <a:avLst/>
          </a:prstGeom>
          <a:solidFill>
            <a:srgbClr val="438086"/>
          </a:solidFill>
          <a:ln w="9525">
            <a:noFill/>
            <a:round/>
            <a:headEnd/>
            <a:tailEnd/>
          </a:ln>
          <a:effectLst/>
        </p:spPr>
        <p:txBody>
          <a:bodyPr wrap="none" anchor="ctr"/>
          <a:lstStyle/>
          <a:p>
            <a:endParaRPr lang="en-US"/>
          </a:p>
        </p:txBody>
      </p:sp>
      <p:sp>
        <p:nvSpPr>
          <p:cNvPr id="2052" name="Rectangle 4"/>
          <p:cNvSpPr>
            <a:spLocks noChangeArrowheads="1"/>
          </p:cNvSpPr>
          <p:nvPr/>
        </p:nvSpPr>
        <p:spPr bwMode="auto">
          <a:xfrm>
            <a:off x="6011863" y="400050"/>
            <a:ext cx="4146550" cy="100013"/>
          </a:xfrm>
          <a:prstGeom prst="rect">
            <a:avLst/>
          </a:prstGeom>
          <a:solidFill>
            <a:srgbClr val="438086"/>
          </a:solidFill>
          <a:ln w="9525">
            <a:noFill/>
            <a:round/>
            <a:headEnd/>
            <a:tailEnd/>
          </a:ln>
          <a:effectLst/>
        </p:spPr>
        <p:txBody>
          <a:bodyPr wrap="none" anchor="ctr"/>
          <a:lstStyle/>
          <a:p>
            <a:endParaRPr lang="en-US"/>
          </a:p>
        </p:txBody>
      </p:sp>
      <p:sp>
        <p:nvSpPr>
          <p:cNvPr id="2053" name="Rectangle 5"/>
          <p:cNvSpPr>
            <a:spLocks noChangeArrowheads="1"/>
          </p:cNvSpPr>
          <p:nvPr/>
        </p:nvSpPr>
        <p:spPr bwMode="auto">
          <a:xfrm>
            <a:off x="6011863" y="488950"/>
            <a:ext cx="4146550" cy="200025"/>
          </a:xfrm>
          <a:prstGeom prst="rect">
            <a:avLst/>
          </a:prstGeom>
          <a:solidFill>
            <a:srgbClr val="438086"/>
          </a:solidFill>
          <a:ln w="9525">
            <a:noFill/>
            <a:round/>
            <a:headEnd/>
            <a:tailEnd/>
          </a:ln>
          <a:effectLst/>
        </p:spPr>
        <p:txBody>
          <a:bodyPr wrap="none" anchor="ctr"/>
          <a:lstStyle/>
          <a:p>
            <a:endParaRPr lang="en-US"/>
          </a:p>
        </p:txBody>
      </p:sp>
      <p:sp>
        <p:nvSpPr>
          <p:cNvPr id="2054" name="AutoShape 6"/>
          <p:cNvSpPr>
            <a:spLocks noChangeArrowheads="1"/>
          </p:cNvSpPr>
          <p:nvPr/>
        </p:nvSpPr>
        <p:spPr bwMode="auto">
          <a:xfrm>
            <a:off x="6008688" y="552450"/>
            <a:ext cx="3402012" cy="28575"/>
          </a:xfrm>
          <a:prstGeom prst="roundRect">
            <a:avLst>
              <a:gd name="adj" fmla="val 16667"/>
            </a:avLst>
          </a:prstGeom>
          <a:solidFill>
            <a:srgbClr val="53548A"/>
          </a:solidFill>
          <a:ln w="9525">
            <a:noFill/>
            <a:round/>
            <a:headEnd/>
            <a:tailEnd/>
          </a:ln>
          <a:effectLst/>
        </p:spPr>
        <p:txBody>
          <a:bodyPr wrap="none" anchor="ctr"/>
          <a:lstStyle/>
          <a:p>
            <a:endParaRPr lang="en-US"/>
          </a:p>
        </p:txBody>
      </p:sp>
      <p:sp>
        <p:nvSpPr>
          <p:cNvPr id="2055" name="AutoShape 7"/>
          <p:cNvSpPr>
            <a:spLocks noChangeArrowheads="1"/>
          </p:cNvSpPr>
          <p:nvPr/>
        </p:nvSpPr>
        <p:spPr bwMode="auto">
          <a:xfrm>
            <a:off x="8193088" y="654050"/>
            <a:ext cx="1776412" cy="39688"/>
          </a:xfrm>
          <a:prstGeom prst="roundRect">
            <a:avLst>
              <a:gd name="adj" fmla="val 16667"/>
            </a:avLst>
          </a:prstGeom>
          <a:solidFill>
            <a:srgbClr val="53548A"/>
          </a:solidFill>
          <a:ln w="9525">
            <a:noFill/>
            <a:round/>
            <a:headEnd/>
            <a:tailEnd/>
          </a:ln>
          <a:effectLst/>
        </p:spPr>
        <p:txBody>
          <a:bodyPr wrap="none" anchor="ctr"/>
          <a:lstStyle/>
          <a:p>
            <a:endParaRPr lang="en-US"/>
          </a:p>
        </p:txBody>
      </p:sp>
      <p:sp>
        <p:nvSpPr>
          <p:cNvPr id="2056" name="Rectangle 8"/>
          <p:cNvSpPr>
            <a:spLocks noChangeArrowheads="1"/>
          </p:cNvSpPr>
          <p:nvPr/>
        </p:nvSpPr>
        <p:spPr bwMode="auto">
          <a:xfrm>
            <a:off x="10094913" y="-1588"/>
            <a:ext cx="61912" cy="688976"/>
          </a:xfrm>
          <a:prstGeom prst="rect">
            <a:avLst/>
          </a:prstGeom>
          <a:solidFill>
            <a:srgbClr val="FFFFFF"/>
          </a:solidFill>
          <a:ln w="9525">
            <a:noFill/>
            <a:round/>
            <a:headEnd/>
            <a:tailEnd/>
          </a:ln>
          <a:effectLst/>
        </p:spPr>
        <p:txBody>
          <a:bodyPr wrap="none" anchor="ctr"/>
          <a:lstStyle/>
          <a:p>
            <a:endParaRPr lang="en-US"/>
          </a:p>
        </p:txBody>
      </p:sp>
      <p:sp>
        <p:nvSpPr>
          <p:cNvPr id="2057" name="Rectangle 9"/>
          <p:cNvSpPr>
            <a:spLocks noChangeArrowheads="1"/>
          </p:cNvSpPr>
          <p:nvPr/>
        </p:nvSpPr>
        <p:spPr bwMode="auto">
          <a:xfrm>
            <a:off x="10048875" y="-1588"/>
            <a:ext cx="28575" cy="688976"/>
          </a:xfrm>
          <a:prstGeom prst="rect">
            <a:avLst/>
          </a:prstGeom>
          <a:solidFill>
            <a:srgbClr val="FFFFFF"/>
          </a:solidFill>
          <a:ln w="9525">
            <a:noFill/>
            <a:round/>
            <a:headEnd/>
            <a:tailEnd/>
          </a:ln>
          <a:effectLst/>
        </p:spPr>
        <p:txBody>
          <a:bodyPr wrap="none" anchor="ctr"/>
          <a:lstStyle/>
          <a:p>
            <a:endParaRPr lang="en-US"/>
          </a:p>
        </p:txBody>
      </p:sp>
      <p:sp>
        <p:nvSpPr>
          <p:cNvPr id="2058" name="Rectangle 10"/>
          <p:cNvSpPr>
            <a:spLocks noChangeArrowheads="1"/>
          </p:cNvSpPr>
          <p:nvPr/>
        </p:nvSpPr>
        <p:spPr bwMode="auto">
          <a:xfrm>
            <a:off x="10028238" y="-1588"/>
            <a:ext cx="7937" cy="688976"/>
          </a:xfrm>
          <a:prstGeom prst="rect">
            <a:avLst/>
          </a:prstGeom>
          <a:solidFill>
            <a:srgbClr val="FFFFFF"/>
          </a:solidFill>
          <a:ln w="9525">
            <a:noFill/>
            <a:round/>
            <a:headEnd/>
            <a:tailEnd/>
          </a:ln>
          <a:effectLst/>
        </p:spPr>
        <p:txBody>
          <a:bodyPr wrap="none" anchor="ctr"/>
          <a:lstStyle/>
          <a:p>
            <a:endParaRPr lang="en-US"/>
          </a:p>
        </p:txBody>
      </p:sp>
      <p:sp>
        <p:nvSpPr>
          <p:cNvPr id="2059" name="Rectangle 11"/>
          <p:cNvSpPr>
            <a:spLocks noChangeArrowheads="1"/>
          </p:cNvSpPr>
          <p:nvPr/>
        </p:nvSpPr>
        <p:spPr bwMode="auto">
          <a:xfrm>
            <a:off x="9972675" y="-1588"/>
            <a:ext cx="28575" cy="688976"/>
          </a:xfrm>
          <a:prstGeom prst="rect">
            <a:avLst/>
          </a:prstGeom>
          <a:solidFill>
            <a:srgbClr val="FFFFFF"/>
          </a:solidFill>
          <a:ln w="9525">
            <a:noFill/>
            <a:round/>
            <a:headEnd/>
            <a:tailEnd/>
          </a:ln>
          <a:effectLst/>
        </p:spPr>
        <p:txBody>
          <a:bodyPr wrap="none" anchor="ctr"/>
          <a:lstStyle/>
          <a:p>
            <a:endParaRPr lang="en-US"/>
          </a:p>
        </p:txBody>
      </p:sp>
      <p:sp>
        <p:nvSpPr>
          <p:cNvPr id="2060" name="Rectangle 12"/>
          <p:cNvSpPr>
            <a:spLocks noChangeArrowheads="1"/>
          </p:cNvSpPr>
          <p:nvPr/>
        </p:nvSpPr>
        <p:spPr bwMode="auto">
          <a:xfrm>
            <a:off x="9906000" y="0"/>
            <a:ext cx="58738" cy="649288"/>
          </a:xfrm>
          <a:prstGeom prst="rect">
            <a:avLst/>
          </a:prstGeom>
          <a:solidFill>
            <a:srgbClr val="FFFFFF"/>
          </a:solidFill>
          <a:ln w="9525">
            <a:noFill/>
            <a:round/>
            <a:headEnd/>
            <a:tailEnd/>
          </a:ln>
          <a:effectLst/>
        </p:spPr>
        <p:txBody>
          <a:bodyPr wrap="none" anchor="ctr"/>
          <a:lstStyle/>
          <a:p>
            <a:endParaRPr lang="en-US"/>
          </a:p>
        </p:txBody>
      </p:sp>
      <p:sp>
        <p:nvSpPr>
          <p:cNvPr id="2061" name="Rectangle 13"/>
          <p:cNvSpPr>
            <a:spLocks noChangeArrowheads="1"/>
          </p:cNvSpPr>
          <p:nvPr/>
        </p:nvSpPr>
        <p:spPr bwMode="auto">
          <a:xfrm>
            <a:off x="9859963" y="0"/>
            <a:ext cx="7937" cy="649288"/>
          </a:xfrm>
          <a:prstGeom prst="rect">
            <a:avLst/>
          </a:prstGeom>
          <a:solidFill>
            <a:srgbClr val="FFFFFF"/>
          </a:solidFill>
          <a:ln w="9525">
            <a:noFill/>
            <a:round/>
            <a:headEnd/>
            <a:tailEnd/>
          </a:ln>
          <a:effectLst/>
        </p:spPr>
        <p:txBody>
          <a:bodyPr wrap="none" anchor="ctr"/>
          <a:lstStyle/>
          <a:p>
            <a:endParaRPr lang="en-US"/>
          </a:p>
        </p:txBody>
      </p:sp>
      <p:sp>
        <p:nvSpPr>
          <p:cNvPr id="2062" name="Rectangle 14"/>
          <p:cNvSpPr>
            <a:spLocks noChangeArrowheads="1"/>
          </p:cNvSpPr>
          <p:nvPr/>
        </p:nvSpPr>
        <p:spPr bwMode="auto">
          <a:xfrm>
            <a:off x="7318375" y="681038"/>
            <a:ext cx="1062038" cy="506412"/>
          </a:xfrm>
          <a:prstGeom prst="rect">
            <a:avLst/>
          </a:prstGeom>
          <a:noFill/>
          <a:ln w="9525">
            <a:noFill/>
            <a:round/>
            <a:headEnd/>
            <a:tailEnd/>
          </a:ln>
          <a:effectLst/>
        </p:spPr>
        <p:txBody>
          <a:bodyPr wrap="none" anchor="ctr"/>
          <a:lstStyle/>
          <a:p>
            <a:endParaRPr lang="en-US"/>
          </a:p>
        </p:txBody>
      </p:sp>
      <p:sp>
        <p:nvSpPr>
          <p:cNvPr id="2063" name="Rectangle 15"/>
          <p:cNvSpPr>
            <a:spLocks noChangeArrowheads="1"/>
          </p:cNvSpPr>
          <p:nvPr/>
        </p:nvSpPr>
        <p:spPr bwMode="auto">
          <a:xfrm>
            <a:off x="5842000" y="681038"/>
            <a:ext cx="1471613" cy="506412"/>
          </a:xfrm>
          <a:prstGeom prst="rect">
            <a:avLst/>
          </a:prstGeom>
          <a:noFill/>
          <a:ln w="9525">
            <a:noFill/>
            <a:round/>
            <a:headEnd/>
            <a:tailEnd/>
          </a:ln>
          <a:effectLst/>
        </p:spPr>
        <p:txBody>
          <a:bodyPr wrap="none" anchor="ctr"/>
          <a:lstStyle/>
          <a:p>
            <a:endParaRPr lang="en-US"/>
          </a:p>
        </p:txBody>
      </p:sp>
      <p:sp>
        <p:nvSpPr>
          <p:cNvPr id="2064" name="Rectangle 16"/>
          <p:cNvSpPr>
            <a:spLocks noGrp="1" noChangeArrowheads="1"/>
          </p:cNvSpPr>
          <p:nvPr>
            <p:ph type="title"/>
          </p:nvPr>
        </p:nvSpPr>
        <p:spPr bwMode="auto">
          <a:xfrm>
            <a:off x="508000" y="303213"/>
            <a:ext cx="9142413" cy="1270000"/>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2065" name="Rectangle 17"/>
          <p:cNvSpPr>
            <a:spLocks noGrp="1" noChangeArrowheads="1"/>
          </p:cNvSpPr>
          <p:nvPr>
            <p:ph type="body" idx="1"/>
          </p:nvPr>
        </p:nvSpPr>
        <p:spPr bwMode="auto">
          <a:xfrm>
            <a:off x="508000" y="1782763"/>
            <a:ext cx="9142413" cy="5027612"/>
          </a:xfrm>
          <a:prstGeom prst="rect">
            <a:avLst/>
          </a:prstGeom>
          <a:noFill/>
          <a:ln w="9525">
            <a:noFill/>
            <a:round/>
            <a:headEnd/>
            <a:tailEnd/>
          </a:ln>
          <a:effectLst/>
        </p:spPr>
        <p:txBody>
          <a:bodyPr vert="horz" wrap="square" lIns="0" tIns="28224"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85" r:id="rId12"/>
  </p:sldLayoutIdLst>
  <p:txStyles>
    <p:titleStyle>
      <a:lvl1pPr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marL="742950" indent="-28575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2pPr>
      <a:lvl3pPr marL="11430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3pPr>
      <a:lvl4pPr marL="16002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4pPr>
      <a:lvl5pPr marL="20574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5pPr>
      <a:lvl6pPr marL="25146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6pPr>
      <a:lvl7pPr marL="29718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7pPr>
      <a:lvl8pPr marL="34290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8pPr>
      <a:lvl9pPr marL="38862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9pPr>
    </p:titleStyle>
    <p:bodyStyle>
      <a:lvl1pPr marL="342900" indent="-342900" algn="l" defTabSz="457200" rtl="0" fontAlgn="base" hangingPunct="0">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57200" rtl="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ea typeface="+mn-ea"/>
          <a:cs typeface="+mn-cs"/>
        </a:defRPr>
      </a:lvl2pPr>
      <a:lvl3pPr marL="1143000" indent="-228600" algn="l" defTabSz="457200" rtl="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ea typeface="+mn-ea"/>
          <a:cs typeface="+mn-cs"/>
        </a:defRPr>
      </a:lvl3pPr>
      <a:lvl4pPr marL="1600200" indent="-228600" algn="l" defTabSz="457200" rtl="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Rectangle 1"/>
          <p:cNvSpPr>
            <a:spLocks noChangeArrowheads="1"/>
          </p:cNvSpPr>
          <p:nvPr/>
        </p:nvSpPr>
        <p:spPr bwMode="auto">
          <a:xfrm>
            <a:off x="0" y="407988"/>
            <a:ext cx="10158413" cy="92075"/>
          </a:xfrm>
          <a:prstGeom prst="rect">
            <a:avLst/>
          </a:prstGeom>
          <a:solidFill>
            <a:srgbClr val="438086"/>
          </a:solidFill>
          <a:ln w="9525">
            <a:noFill/>
            <a:round/>
            <a:headEnd/>
            <a:tailEnd/>
          </a:ln>
          <a:effectLst/>
        </p:spPr>
        <p:txBody>
          <a:bodyPr wrap="none" anchor="ctr"/>
          <a:lstStyle/>
          <a:p>
            <a:endParaRPr lang="en-US"/>
          </a:p>
        </p:txBody>
      </p:sp>
      <p:sp>
        <p:nvSpPr>
          <p:cNvPr id="3074" name="Rectangle 2"/>
          <p:cNvSpPr>
            <a:spLocks noChangeArrowheads="1"/>
          </p:cNvSpPr>
          <p:nvPr/>
        </p:nvSpPr>
        <p:spPr bwMode="auto">
          <a:xfrm>
            <a:off x="0" y="0"/>
            <a:ext cx="10158413" cy="344488"/>
          </a:xfrm>
          <a:prstGeom prst="rect">
            <a:avLst/>
          </a:prstGeom>
          <a:solidFill>
            <a:srgbClr val="424456"/>
          </a:solidFill>
          <a:ln w="9525">
            <a:noFill/>
            <a:round/>
            <a:headEnd/>
            <a:tailEnd/>
          </a:ln>
          <a:effectLst/>
        </p:spPr>
        <p:txBody>
          <a:bodyPr wrap="none" anchor="ctr"/>
          <a:lstStyle/>
          <a:p>
            <a:endParaRPr lang="en-US"/>
          </a:p>
        </p:txBody>
      </p:sp>
      <p:sp>
        <p:nvSpPr>
          <p:cNvPr id="3075" name="Rectangle 3"/>
          <p:cNvSpPr>
            <a:spLocks noChangeArrowheads="1"/>
          </p:cNvSpPr>
          <p:nvPr/>
        </p:nvSpPr>
        <p:spPr bwMode="auto">
          <a:xfrm>
            <a:off x="0" y="342900"/>
            <a:ext cx="10158413" cy="100013"/>
          </a:xfrm>
          <a:prstGeom prst="rect">
            <a:avLst/>
          </a:prstGeom>
          <a:solidFill>
            <a:srgbClr val="438086"/>
          </a:solidFill>
          <a:ln w="9525">
            <a:noFill/>
            <a:round/>
            <a:headEnd/>
            <a:tailEnd/>
          </a:ln>
          <a:effectLst/>
        </p:spPr>
        <p:txBody>
          <a:bodyPr wrap="none" anchor="ctr"/>
          <a:lstStyle/>
          <a:p>
            <a:endParaRPr lang="en-US"/>
          </a:p>
        </p:txBody>
      </p:sp>
      <p:sp>
        <p:nvSpPr>
          <p:cNvPr id="3076" name="Rectangle 4"/>
          <p:cNvSpPr>
            <a:spLocks noChangeArrowheads="1"/>
          </p:cNvSpPr>
          <p:nvPr/>
        </p:nvSpPr>
        <p:spPr bwMode="auto">
          <a:xfrm>
            <a:off x="6011863" y="400050"/>
            <a:ext cx="4146550" cy="100013"/>
          </a:xfrm>
          <a:prstGeom prst="rect">
            <a:avLst/>
          </a:prstGeom>
          <a:solidFill>
            <a:srgbClr val="438086"/>
          </a:solidFill>
          <a:ln w="9525">
            <a:noFill/>
            <a:round/>
            <a:headEnd/>
            <a:tailEnd/>
          </a:ln>
          <a:effectLst/>
        </p:spPr>
        <p:txBody>
          <a:bodyPr wrap="none" anchor="ctr"/>
          <a:lstStyle/>
          <a:p>
            <a:endParaRPr lang="en-US"/>
          </a:p>
        </p:txBody>
      </p:sp>
      <p:sp>
        <p:nvSpPr>
          <p:cNvPr id="3077" name="Rectangle 5"/>
          <p:cNvSpPr>
            <a:spLocks noChangeArrowheads="1"/>
          </p:cNvSpPr>
          <p:nvPr/>
        </p:nvSpPr>
        <p:spPr bwMode="auto">
          <a:xfrm>
            <a:off x="6011863" y="488950"/>
            <a:ext cx="4146550" cy="200025"/>
          </a:xfrm>
          <a:prstGeom prst="rect">
            <a:avLst/>
          </a:prstGeom>
          <a:solidFill>
            <a:srgbClr val="438086"/>
          </a:solidFill>
          <a:ln w="9525">
            <a:noFill/>
            <a:round/>
            <a:headEnd/>
            <a:tailEnd/>
          </a:ln>
          <a:effectLst/>
        </p:spPr>
        <p:txBody>
          <a:bodyPr wrap="none" anchor="ctr"/>
          <a:lstStyle/>
          <a:p>
            <a:endParaRPr lang="en-US"/>
          </a:p>
        </p:txBody>
      </p:sp>
      <p:sp>
        <p:nvSpPr>
          <p:cNvPr id="3078" name="AutoShape 6"/>
          <p:cNvSpPr>
            <a:spLocks noChangeArrowheads="1"/>
          </p:cNvSpPr>
          <p:nvPr/>
        </p:nvSpPr>
        <p:spPr bwMode="auto">
          <a:xfrm>
            <a:off x="6008688" y="552450"/>
            <a:ext cx="3402012" cy="28575"/>
          </a:xfrm>
          <a:prstGeom prst="roundRect">
            <a:avLst>
              <a:gd name="adj" fmla="val 16667"/>
            </a:avLst>
          </a:prstGeom>
          <a:solidFill>
            <a:srgbClr val="53548A"/>
          </a:solidFill>
          <a:ln w="9525">
            <a:noFill/>
            <a:round/>
            <a:headEnd/>
            <a:tailEnd/>
          </a:ln>
          <a:effectLst/>
        </p:spPr>
        <p:txBody>
          <a:bodyPr wrap="none" anchor="ctr"/>
          <a:lstStyle/>
          <a:p>
            <a:endParaRPr lang="en-US"/>
          </a:p>
        </p:txBody>
      </p:sp>
      <p:sp>
        <p:nvSpPr>
          <p:cNvPr id="3079" name="AutoShape 7"/>
          <p:cNvSpPr>
            <a:spLocks noChangeArrowheads="1"/>
          </p:cNvSpPr>
          <p:nvPr/>
        </p:nvSpPr>
        <p:spPr bwMode="auto">
          <a:xfrm>
            <a:off x="8193088" y="654050"/>
            <a:ext cx="1776412" cy="39688"/>
          </a:xfrm>
          <a:prstGeom prst="roundRect">
            <a:avLst>
              <a:gd name="adj" fmla="val 16667"/>
            </a:avLst>
          </a:prstGeom>
          <a:solidFill>
            <a:srgbClr val="53548A"/>
          </a:solidFill>
          <a:ln w="9525">
            <a:noFill/>
            <a:round/>
            <a:headEnd/>
            <a:tailEnd/>
          </a:ln>
          <a:effectLst/>
        </p:spPr>
        <p:txBody>
          <a:bodyPr wrap="none" anchor="ctr"/>
          <a:lstStyle/>
          <a:p>
            <a:endParaRPr lang="en-US"/>
          </a:p>
        </p:txBody>
      </p:sp>
      <p:sp>
        <p:nvSpPr>
          <p:cNvPr id="3080" name="Rectangle 8"/>
          <p:cNvSpPr>
            <a:spLocks noChangeArrowheads="1"/>
          </p:cNvSpPr>
          <p:nvPr/>
        </p:nvSpPr>
        <p:spPr bwMode="auto">
          <a:xfrm>
            <a:off x="10094913" y="-1588"/>
            <a:ext cx="61912" cy="688976"/>
          </a:xfrm>
          <a:prstGeom prst="rect">
            <a:avLst/>
          </a:prstGeom>
          <a:solidFill>
            <a:srgbClr val="FFFFFF"/>
          </a:solidFill>
          <a:ln w="9525">
            <a:noFill/>
            <a:round/>
            <a:headEnd/>
            <a:tailEnd/>
          </a:ln>
          <a:effectLst/>
        </p:spPr>
        <p:txBody>
          <a:bodyPr wrap="none" anchor="ctr"/>
          <a:lstStyle/>
          <a:p>
            <a:endParaRPr lang="en-US"/>
          </a:p>
        </p:txBody>
      </p:sp>
      <p:sp>
        <p:nvSpPr>
          <p:cNvPr id="3081" name="Rectangle 9"/>
          <p:cNvSpPr>
            <a:spLocks noChangeArrowheads="1"/>
          </p:cNvSpPr>
          <p:nvPr/>
        </p:nvSpPr>
        <p:spPr bwMode="auto">
          <a:xfrm>
            <a:off x="10048875" y="-1588"/>
            <a:ext cx="28575" cy="688976"/>
          </a:xfrm>
          <a:prstGeom prst="rect">
            <a:avLst/>
          </a:prstGeom>
          <a:solidFill>
            <a:srgbClr val="FFFFFF"/>
          </a:solidFill>
          <a:ln w="9525">
            <a:noFill/>
            <a:round/>
            <a:headEnd/>
            <a:tailEnd/>
          </a:ln>
          <a:effectLst/>
        </p:spPr>
        <p:txBody>
          <a:bodyPr wrap="none" anchor="ctr"/>
          <a:lstStyle/>
          <a:p>
            <a:endParaRPr lang="en-US"/>
          </a:p>
        </p:txBody>
      </p:sp>
      <p:sp>
        <p:nvSpPr>
          <p:cNvPr id="3082" name="Rectangle 10"/>
          <p:cNvSpPr>
            <a:spLocks noChangeArrowheads="1"/>
          </p:cNvSpPr>
          <p:nvPr/>
        </p:nvSpPr>
        <p:spPr bwMode="auto">
          <a:xfrm>
            <a:off x="10028238" y="-1588"/>
            <a:ext cx="7937" cy="688976"/>
          </a:xfrm>
          <a:prstGeom prst="rect">
            <a:avLst/>
          </a:prstGeom>
          <a:solidFill>
            <a:srgbClr val="FFFFFF"/>
          </a:solidFill>
          <a:ln w="9525">
            <a:noFill/>
            <a:round/>
            <a:headEnd/>
            <a:tailEnd/>
          </a:ln>
          <a:effectLst/>
        </p:spPr>
        <p:txBody>
          <a:bodyPr wrap="none" anchor="ctr"/>
          <a:lstStyle/>
          <a:p>
            <a:endParaRPr lang="en-US"/>
          </a:p>
        </p:txBody>
      </p:sp>
      <p:sp>
        <p:nvSpPr>
          <p:cNvPr id="3083" name="Rectangle 11"/>
          <p:cNvSpPr>
            <a:spLocks noChangeArrowheads="1"/>
          </p:cNvSpPr>
          <p:nvPr/>
        </p:nvSpPr>
        <p:spPr bwMode="auto">
          <a:xfrm>
            <a:off x="9972675" y="-1588"/>
            <a:ext cx="28575" cy="688976"/>
          </a:xfrm>
          <a:prstGeom prst="rect">
            <a:avLst/>
          </a:prstGeom>
          <a:solidFill>
            <a:srgbClr val="FFFFFF"/>
          </a:solidFill>
          <a:ln w="9525">
            <a:noFill/>
            <a:round/>
            <a:headEnd/>
            <a:tailEnd/>
          </a:ln>
          <a:effectLst/>
        </p:spPr>
        <p:txBody>
          <a:bodyPr wrap="none" anchor="ctr"/>
          <a:lstStyle/>
          <a:p>
            <a:endParaRPr lang="en-US"/>
          </a:p>
        </p:txBody>
      </p:sp>
      <p:sp>
        <p:nvSpPr>
          <p:cNvPr id="3084" name="Rectangle 12"/>
          <p:cNvSpPr>
            <a:spLocks noChangeArrowheads="1"/>
          </p:cNvSpPr>
          <p:nvPr/>
        </p:nvSpPr>
        <p:spPr bwMode="auto">
          <a:xfrm>
            <a:off x="9906000" y="0"/>
            <a:ext cx="58738" cy="649288"/>
          </a:xfrm>
          <a:prstGeom prst="rect">
            <a:avLst/>
          </a:prstGeom>
          <a:solidFill>
            <a:srgbClr val="FFFFFF"/>
          </a:solidFill>
          <a:ln w="9525">
            <a:noFill/>
            <a:round/>
            <a:headEnd/>
            <a:tailEnd/>
          </a:ln>
          <a:effectLst/>
        </p:spPr>
        <p:txBody>
          <a:bodyPr wrap="none" anchor="ctr"/>
          <a:lstStyle/>
          <a:p>
            <a:endParaRPr lang="en-US"/>
          </a:p>
        </p:txBody>
      </p:sp>
      <p:sp>
        <p:nvSpPr>
          <p:cNvPr id="3085" name="Rectangle 13"/>
          <p:cNvSpPr>
            <a:spLocks noChangeArrowheads="1"/>
          </p:cNvSpPr>
          <p:nvPr/>
        </p:nvSpPr>
        <p:spPr bwMode="auto">
          <a:xfrm>
            <a:off x="9859963" y="0"/>
            <a:ext cx="7937" cy="649288"/>
          </a:xfrm>
          <a:prstGeom prst="rect">
            <a:avLst/>
          </a:prstGeom>
          <a:solidFill>
            <a:srgbClr val="FFFFFF"/>
          </a:solidFill>
          <a:ln w="9525">
            <a:noFill/>
            <a:round/>
            <a:headEnd/>
            <a:tailEnd/>
          </a:ln>
          <a:effectLst/>
        </p:spPr>
        <p:txBody>
          <a:bodyPr wrap="none" anchor="ctr"/>
          <a:lstStyle/>
          <a:p>
            <a:endParaRPr lang="en-US"/>
          </a:p>
        </p:txBody>
      </p:sp>
      <p:sp>
        <p:nvSpPr>
          <p:cNvPr id="3086" name="Rectangle 14"/>
          <p:cNvSpPr>
            <a:spLocks noChangeArrowheads="1"/>
          </p:cNvSpPr>
          <p:nvPr/>
        </p:nvSpPr>
        <p:spPr bwMode="auto">
          <a:xfrm>
            <a:off x="7318375" y="681038"/>
            <a:ext cx="1062038" cy="506412"/>
          </a:xfrm>
          <a:prstGeom prst="rect">
            <a:avLst/>
          </a:prstGeom>
          <a:noFill/>
          <a:ln w="9525">
            <a:noFill/>
            <a:round/>
            <a:headEnd/>
            <a:tailEnd/>
          </a:ln>
          <a:effectLst/>
        </p:spPr>
        <p:txBody>
          <a:bodyPr wrap="none" anchor="ctr"/>
          <a:lstStyle/>
          <a:p>
            <a:endParaRPr lang="en-US"/>
          </a:p>
        </p:txBody>
      </p:sp>
      <p:sp>
        <p:nvSpPr>
          <p:cNvPr id="3087" name="Rectangle 15"/>
          <p:cNvSpPr>
            <a:spLocks noChangeArrowheads="1"/>
          </p:cNvSpPr>
          <p:nvPr/>
        </p:nvSpPr>
        <p:spPr bwMode="auto">
          <a:xfrm>
            <a:off x="5842000" y="681038"/>
            <a:ext cx="1471613" cy="506412"/>
          </a:xfrm>
          <a:prstGeom prst="rect">
            <a:avLst/>
          </a:prstGeom>
          <a:noFill/>
          <a:ln w="9525">
            <a:noFill/>
            <a:round/>
            <a:headEnd/>
            <a:tailEnd/>
          </a:ln>
          <a:effectLst/>
        </p:spPr>
        <p:txBody>
          <a:bodyPr wrap="none" anchor="ctr"/>
          <a:lstStyle/>
          <a:p>
            <a:endParaRPr lang="en-US"/>
          </a:p>
        </p:txBody>
      </p:sp>
      <p:sp>
        <p:nvSpPr>
          <p:cNvPr id="3088" name="Rectangle 16"/>
          <p:cNvSpPr>
            <a:spLocks noGrp="1" noChangeArrowheads="1"/>
          </p:cNvSpPr>
          <p:nvPr>
            <p:ph type="title"/>
          </p:nvPr>
        </p:nvSpPr>
        <p:spPr bwMode="auto">
          <a:xfrm>
            <a:off x="508000" y="303213"/>
            <a:ext cx="9142413" cy="1270000"/>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3089" name="Rectangle 17"/>
          <p:cNvSpPr>
            <a:spLocks noGrp="1" noChangeArrowheads="1"/>
          </p:cNvSpPr>
          <p:nvPr>
            <p:ph type="body" idx="1"/>
          </p:nvPr>
        </p:nvSpPr>
        <p:spPr bwMode="auto">
          <a:xfrm>
            <a:off x="508000" y="1782763"/>
            <a:ext cx="9142413" cy="5027612"/>
          </a:xfrm>
          <a:prstGeom prst="rect">
            <a:avLst/>
          </a:prstGeom>
          <a:noFill/>
          <a:ln w="9525">
            <a:noFill/>
            <a:round/>
            <a:headEnd/>
            <a:tailEnd/>
          </a:ln>
          <a:effectLst/>
        </p:spPr>
        <p:txBody>
          <a:bodyPr vert="horz" wrap="square" lIns="0" tIns="28224"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6" r:id="rId12"/>
  </p:sldLayoutIdLst>
  <p:txStyles>
    <p:titleStyle>
      <a:lvl1pPr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marL="742950" indent="-28575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2pPr>
      <a:lvl3pPr marL="11430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3pPr>
      <a:lvl4pPr marL="16002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4pPr>
      <a:lvl5pPr marL="20574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5pPr>
      <a:lvl6pPr marL="25146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6pPr>
      <a:lvl7pPr marL="29718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7pPr>
      <a:lvl8pPr marL="34290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8pPr>
      <a:lvl9pPr marL="3886200" indent="-228600" algn="ctr"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DejaVu Sans" charset="0"/>
          <a:cs typeface="DejaVu Sans" charset="0"/>
        </a:defRPr>
      </a:lvl9pPr>
    </p:titleStyle>
    <p:bodyStyle>
      <a:lvl1pPr marL="342900" indent="-342900" algn="l" defTabSz="457200" rtl="0" fontAlgn="base" hangingPunct="0">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57200" rtl="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ea typeface="+mn-ea"/>
          <a:cs typeface="+mn-cs"/>
        </a:defRPr>
      </a:lvl2pPr>
      <a:lvl3pPr marL="1143000" indent="-228600" algn="l" defTabSz="457200" rtl="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ea typeface="+mn-ea"/>
          <a:cs typeface="+mn-cs"/>
        </a:defRPr>
      </a:lvl3pPr>
      <a:lvl4pPr marL="1600200" indent="-228600" algn="l" defTabSz="457200" rtl="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57200"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6.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36.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3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6.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6.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6.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6.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6.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965200" y="1524000"/>
            <a:ext cx="8443913" cy="1271588"/>
          </a:xfrm>
          <a:prstGeom prst="rect">
            <a:avLst/>
          </a:prstGeom>
          <a:noFill/>
          <a:ln w="9525">
            <a:noFill/>
            <a:round/>
            <a:headEnd/>
            <a:tailEnd/>
          </a:ln>
          <a:effectLst/>
        </p:spPr>
        <p:txBody>
          <a:bodyPr lIns="0" tIns="0" rIns="0" bIns="0"/>
          <a:lstStyle/>
          <a:p>
            <a:pPr>
              <a:lnSpc>
                <a:spcPct val="95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900" dirty="0" smtClean="0">
                <a:solidFill>
                  <a:srgbClr val="FFFFFF"/>
                </a:solidFill>
                <a:latin typeface="Tahoma" charset="0"/>
                <a:cs typeface="Tahoma" charset="0"/>
              </a:rPr>
              <a:t>Technology &amp; </a:t>
            </a:r>
            <a:r>
              <a:rPr lang="en-US" sz="4900" dirty="0">
                <a:solidFill>
                  <a:srgbClr val="FFFFFF"/>
                </a:solidFill>
                <a:latin typeface="Tahoma" charset="0"/>
                <a:cs typeface="Tahoma" charset="0"/>
              </a:rPr>
              <a:t>Mathematics</a:t>
            </a:r>
          </a:p>
        </p:txBody>
      </p:sp>
      <p:sp>
        <p:nvSpPr>
          <p:cNvPr id="5122" name="Rectangle 2"/>
          <p:cNvSpPr>
            <a:spLocks noChangeArrowheads="1"/>
          </p:cNvSpPr>
          <p:nvPr/>
        </p:nvSpPr>
        <p:spPr bwMode="auto">
          <a:xfrm>
            <a:off x="1727200" y="5715000"/>
            <a:ext cx="6615113" cy="5027613"/>
          </a:xfrm>
          <a:prstGeom prst="rect">
            <a:avLst/>
          </a:prstGeom>
          <a:noFill/>
          <a:ln w="9525">
            <a:noFill/>
            <a:round/>
            <a:headEnd/>
            <a:tailEnd/>
          </a:ln>
          <a:effectLst/>
        </p:spPr>
        <p:txBody>
          <a:bodyPr lIns="0" tIns="0" rIns="0" bIns="0"/>
          <a:lstStyle/>
          <a:p>
            <a:pPr>
              <a:lnSpc>
                <a:spcPct val="95000"/>
              </a:lnSpc>
              <a:tabLst>
                <a:tab pos="723900" algn="l"/>
                <a:tab pos="1447800" algn="l"/>
                <a:tab pos="2171700" algn="l"/>
                <a:tab pos="2895600" algn="l"/>
                <a:tab pos="3619500" algn="l"/>
                <a:tab pos="4343400" algn="l"/>
                <a:tab pos="5067300" algn="l"/>
                <a:tab pos="5791200" algn="l"/>
                <a:tab pos="6515100" algn="l"/>
              </a:tabLst>
            </a:pPr>
            <a:r>
              <a:rPr lang="en-US" sz="2700">
                <a:solidFill>
                  <a:srgbClr val="000000"/>
                </a:solidFill>
                <a:latin typeface="Tahoma" charset="0"/>
                <a:cs typeface="Tahoma" charset="0"/>
              </a:rPr>
              <a:t>Michael Herzog</a:t>
            </a:r>
          </a:p>
          <a:p>
            <a:pPr>
              <a:lnSpc>
                <a:spcPct val="95000"/>
              </a:lnSpc>
              <a:tabLst>
                <a:tab pos="723900" algn="l"/>
                <a:tab pos="1447800" algn="l"/>
                <a:tab pos="2171700" algn="l"/>
                <a:tab pos="2895600" algn="l"/>
                <a:tab pos="3619500" algn="l"/>
                <a:tab pos="4343400" algn="l"/>
                <a:tab pos="5067300" algn="l"/>
                <a:tab pos="5791200" algn="l"/>
                <a:tab pos="6515100" algn="l"/>
              </a:tabLst>
            </a:pPr>
            <a:r>
              <a:rPr lang="en-US" sz="2700">
                <a:solidFill>
                  <a:srgbClr val="000000"/>
                </a:solidFill>
                <a:latin typeface="Tahoma" charset="0"/>
                <a:cs typeface="Tahoma" charset="0"/>
              </a:rPr>
              <a:t>Qiyam Tung</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812800" y="609600"/>
            <a:ext cx="8634413" cy="1360488"/>
          </a:xfrm>
          <a:prstGeom prst="rect">
            <a:avLst/>
          </a:prstGeom>
          <a:noFill/>
          <a:ln w="9525">
            <a:noFill/>
            <a:round/>
            <a:headEnd/>
            <a:tailEnd/>
          </a:ln>
          <a:effectLst/>
        </p:spPr>
        <p:txBody>
          <a:bodyPr lIns="90000" tIns="45000" rIns="90000" bIns="45000"/>
          <a:lstStyle/>
          <a:p>
            <a:pP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000">
                <a:solidFill>
                  <a:srgbClr val="424456"/>
                </a:solidFill>
                <a:ea typeface="DejaVu Sans" charset="0"/>
                <a:cs typeface="DejaVu Sans" charset="0"/>
              </a:rPr>
              <a:t>Simulating Jumping with Quadratics</a:t>
            </a:r>
          </a:p>
          <a:p>
            <a:pP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4000">
              <a:solidFill>
                <a:srgbClr val="424456"/>
              </a:solidFill>
              <a:ea typeface="DejaVu Sans" charset="0"/>
              <a:cs typeface="DejaVu Sans" charset="0"/>
            </a:endParaRPr>
          </a:p>
        </p:txBody>
      </p:sp>
      <p:sp>
        <p:nvSpPr>
          <p:cNvPr id="14338" name="Rectangle 2"/>
          <p:cNvSpPr>
            <a:spLocks noChangeArrowheads="1"/>
          </p:cNvSpPr>
          <p:nvPr/>
        </p:nvSpPr>
        <p:spPr bwMode="auto">
          <a:xfrm>
            <a:off x="508000" y="2498725"/>
            <a:ext cx="9142413" cy="4803775"/>
          </a:xfrm>
          <a:prstGeom prst="rect">
            <a:avLst/>
          </a:prstGeom>
          <a:noFill/>
          <a:ln w="9525">
            <a:noFill/>
            <a:round/>
            <a:headEnd/>
            <a:tailEnd/>
          </a:ln>
          <a:effectLst/>
        </p:spPr>
        <p:txBody>
          <a:bodyPr lIns="90000" tIns="45000" rIns="90000" bIns="45000"/>
          <a:lstStyle/>
          <a:p>
            <a:pP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a:solidFill>
                  <a:srgbClr val="000000"/>
                </a:solidFill>
                <a:ea typeface="DejaVu Sans" charset="0"/>
                <a:cs typeface="DejaVu Sans" charset="0"/>
              </a:rPr>
              <a:t>The actual code for the two models</a:t>
            </a:r>
          </a:p>
        </p:txBody>
      </p:sp>
      <p:pic>
        <p:nvPicPr>
          <p:cNvPr id="14339" name="Picture 3"/>
          <p:cNvPicPr>
            <a:picLocks noChangeAspect="1" noChangeArrowheads="1"/>
          </p:cNvPicPr>
          <p:nvPr/>
        </p:nvPicPr>
        <p:blipFill>
          <a:blip r:embed="rId3" cstate="print"/>
          <a:srcRect/>
          <a:stretch>
            <a:fillRect/>
          </a:stretch>
        </p:blipFill>
        <p:spPr bwMode="auto">
          <a:xfrm>
            <a:off x="1803400" y="3581400"/>
            <a:ext cx="6989763" cy="2246313"/>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508000" y="1270000"/>
            <a:ext cx="9142413" cy="1184275"/>
          </a:xfrm>
          <a:prstGeom prst="rect">
            <a:avLst/>
          </a:prstGeom>
          <a:noFill/>
          <a:ln w="9525">
            <a:noFill/>
            <a:round/>
            <a:headEnd/>
            <a:tailEnd/>
          </a:ln>
          <a:effectLst/>
        </p:spPr>
        <p:txBody>
          <a:bodyPr lIns="90000" tIns="45000" rIns="90000" bIns="45000"/>
          <a:lstStyle/>
          <a:p>
            <a:pP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4400">
                <a:solidFill>
                  <a:srgbClr val="424456"/>
                </a:solidFill>
                <a:latin typeface="Trebuchet MS" pitchFamily="32" charset="0"/>
                <a:ea typeface="DejaVu Sans" charset="0"/>
                <a:cs typeface="DejaVu Sans" charset="0"/>
              </a:rPr>
              <a:t>Programming</a:t>
            </a:r>
          </a:p>
        </p:txBody>
      </p:sp>
      <p:pic>
        <p:nvPicPr>
          <p:cNvPr id="15362" name="Picture 2"/>
          <p:cNvPicPr>
            <a:picLocks noChangeAspect="1" noChangeArrowheads="1"/>
          </p:cNvPicPr>
          <p:nvPr/>
        </p:nvPicPr>
        <p:blipFill>
          <a:blip r:embed="rId3" cstate="print"/>
          <a:srcRect/>
          <a:stretch>
            <a:fillRect/>
          </a:stretch>
        </p:blipFill>
        <p:spPr bwMode="auto">
          <a:xfrm>
            <a:off x="1371600" y="2057400"/>
            <a:ext cx="2371725" cy="3200400"/>
          </a:xfrm>
          <a:prstGeom prst="rect">
            <a:avLst/>
          </a:prstGeom>
          <a:noFill/>
          <a:ln w="9525">
            <a:noFill/>
            <a:round/>
            <a:headEnd/>
            <a:tailEnd/>
          </a:ln>
          <a:effectLst/>
        </p:spPr>
      </p:pic>
      <p:pic>
        <p:nvPicPr>
          <p:cNvPr id="15363" name="Picture 3"/>
          <p:cNvPicPr>
            <a:picLocks noChangeAspect="1" noChangeArrowheads="1"/>
          </p:cNvPicPr>
          <p:nvPr/>
        </p:nvPicPr>
        <p:blipFill>
          <a:blip r:embed="rId4" cstate="print"/>
          <a:srcRect/>
          <a:stretch>
            <a:fillRect/>
          </a:stretch>
        </p:blipFill>
        <p:spPr bwMode="auto">
          <a:xfrm>
            <a:off x="5715000" y="2178050"/>
            <a:ext cx="3657600" cy="2851150"/>
          </a:xfrm>
          <a:prstGeom prst="rect">
            <a:avLst/>
          </a:prstGeom>
          <a:noFill/>
          <a:ln w="9525">
            <a:noFill/>
            <a:round/>
            <a:headEnd/>
            <a:tailEnd/>
          </a:ln>
          <a:effectLst/>
        </p:spPr>
      </p:pic>
      <p:sp>
        <p:nvSpPr>
          <p:cNvPr id="15364" name="Rectangle 4"/>
          <p:cNvSpPr>
            <a:spLocks noChangeArrowheads="1"/>
          </p:cNvSpPr>
          <p:nvPr/>
        </p:nvSpPr>
        <p:spPr bwMode="auto">
          <a:xfrm>
            <a:off x="3429000" y="6027738"/>
            <a:ext cx="4343400" cy="601662"/>
          </a:xfrm>
          <a:prstGeom prst="rect">
            <a:avLst/>
          </a:prstGeom>
          <a:noFill/>
          <a:ln w="9525">
            <a:noFill/>
            <a:round/>
            <a:headEnd/>
            <a:tailEnd/>
          </a:ln>
          <a:effectLst/>
        </p:spPr>
        <p:txBody>
          <a:bodyPr wrap="none" lIns="90000" tIns="45000" rIns="90000" bIns="45000"/>
          <a:lstStyle/>
          <a:p>
            <a:pPr>
              <a:lnSpc>
                <a:spcPct val="100000"/>
              </a:lnSpc>
              <a:tabLst>
                <a:tab pos="723900" algn="l"/>
                <a:tab pos="1447800" algn="l"/>
                <a:tab pos="2171700" algn="l"/>
                <a:tab pos="2895600" algn="l"/>
                <a:tab pos="3619500" algn="l"/>
                <a:tab pos="4343400" algn="l"/>
              </a:tabLst>
            </a:pPr>
            <a:r>
              <a:rPr lang="en-US" sz="3600">
                <a:solidFill>
                  <a:srgbClr val="000000"/>
                </a:solidFill>
                <a:ea typeface="DejaVu Sans" charset="0"/>
                <a:cs typeface="DejaVu Sans" charset="0"/>
              </a:rPr>
              <a:t>Synthetic Division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279400" y="533400"/>
            <a:ext cx="9653588" cy="1243013"/>
          </a:xfrm>
          <a:prstGeom prst="rect">
            <a:avLst/>
          </a:prstGeom>
          <a:noFill/>
          <a:ln w="9525">
            <a:noFill/>
            <a:round/>
            <a:headEnd/>
            <a:tailEnd/>
          </a:ln>
          <a:effectLst/>
        </p:spPr>
        <p:txBody>
          <a:bodyPr lIns="0" tIns="0" rIns="0" bIns="0"/>
          <a:lstStyle/>
          <a:p>
            <a:pPr>
              <a:lnSpc>
                <a:spcPct val="95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4300">
                <a:solidFill>
                  <a:srgbClr val="000000"/>
                </a:solidFill>
                <a:ea typeface="DejaVu Sans" charset="0"/>
                <a:cs typeface="DejaVu Sans" charset="0"/>
              </a:rPr>
              <a:t>Algorithm Analysis</a:t>
            </a:r>
          </a:p>
        </p:txBody>
      </p:sp>
      <p:sp>
        <p:nvSpPr>
          <p:cNvPr id="16386" name="Rectangle 2"/>
          <p:cNvSpPr>
            <a:spLocks noChangeArrowheads="1"/>
          </p:cNvSpPr>
          <p:nvPr/>
        </p:nvSpPr>
        <p:spPr bwMode="auto">
          <a:xfrm>
            <a:off x="1651000" y="5029200"/>
            <a:ext cx="7770813" cy="1751013"/>
          </a:xfrm>
          <a:prstGeom prst="rect">
            <a:avLst/>
          </a:prstGeom>
          <a:noFill/>
          <a:ln w="9525">
            <a:noFill/>
            <a:round/>
            <a:headEnd/>
            <a:tailEnd/>
          </a:ln>
          <a:effectLst/>
        </p:spPr>
        <p:txBody>
          <a:bodyPr lIns="0" tIns="0" rIns="0" bIns="0"/>
          <a:lstStyle/>
          <a:p>
            <a:pPr marL="431800" lvl="1" indent="-215900">
              <a:lnSpc>
                <a:spcPct val="95000"/>
              </a:lnSpc>
              <a:buSzPct val="45000"/>
              <a:buFont typeface="StarSymbol" charset="0"/>
              <a:buChar char="l"/>
              <a:tabLst>
                <a:tab pos="723900" algn="l"/>
                <a:tab pos="1447800" algn="l"/>
                <a:tab pos="2171700" algn="l"/>
                <a:tab pos="2895600" algn="l"/>
                <a:tab pos="3619500" algn="l"/>
                <a:tab pos="4343400" algn="l"/>
                <a:tab pos="5067300" algn="l"/>
                <a:tab pos="5791200" algn="l"/>
                <a:tab pos="6515100" algn="l"/>
                <a:tab pos="7239000" algn="l"/>
              </a:tabLst>
            </a:pPr>
            <a:r>
              <a:rPr lang="en-US" sz="2400">
                <a:solidFill>
                  <a:srgbClr val="000000"/>
                </a:solidFill>
                <a:ea typeface="DejaVu Sans" charset="0"/>
                <a:cs typeface="DejaVu Sans" charset="0"/>
              </a:rPr>
              <a:t>How long would it take to find any name in a phonebook in the worst case scenario?</a:t>
            </a:r>
          </a:p>
        </p:txBody>
      </p:sp>
      <p:pic>
        <p:nvPicPr>
          <p:cNvPr id="16387" name="Picture 3"/>
          <p:cNvPicPr>
            <a:picLocks noChangeAspect="1" noChangeArrowheads="1"/>
          </p:cNvPicPr>
          <p:nvPr/>
        </p:nvPicPr>
        <p:blipFill>
          <a:blip r:embed="rId3" cstate="print"/>
          <a:srcRect/>
          <a:stretch>
            <a:fillRect/>
          </a:stretch>
        </p:blipFill>
        <p:spPr bwMode="auto">
          <a:xfrm>
            <a:off x="5918200" y="1371600"/>
            <a:ext cx="2579688" cy="2589213"/>
          </a:xfrm>
          <a:prstGeom prst="rect">
            <a:avLst/>
          </a:prstGeom>
          <a:noFill/>
          <a:ln w="9525">
            <a:noFill/>
            <a:round/>
            <a:headEnd/>
            <a:tailEnd/>
          </a:ln>
          <a:effectLst/>
        </p:spPr>
      </p:pic>
      <p:pic>
        <p:nvPicPr>
          <p:cNvPr id="16388" name="Picture 4"/>
          <p:cNvPicPr>
            <a:picLocks noChangeAspect="1" noChangeArrowheads="1"/>
          </p:cNvPicPr>
          <p:nvPr/>
        </p:nvPicPr>
        <p:blipFill>
          <a:blip r:embed="rId4" cstate="print"/>
          <a:srcRect/>
          <a:stretch>
            <a:fillRect/>
          </a:stretch>
        </p:blipFill>
        <p:spPr bwMode="auto">
          <a:xfrm>
            <a:off x="1955800" y="1600200"/>
            <a:ext cx="2817813" cy="2112963"/>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584200" y="304800"/>
            <a:ext cx="8634413" cy="1270000"/>
          </a:xfrm>
          <a:prstGeom prst="rect">
            <a:avLst/>
          </a:prstGeom>
          <a:noFill/>
          <a:ln w="9525">
            <a:noFill/>
            <a:round/>
            <a:headEnd/>
            <a:tailEnd/>
          </a:ln>
          <a:effectLst/>
        </p:spPr>
        <p:txBody>
          <a:bodyPr lIns="90000" tIns="45000" rIns="90000" bIns="45000"/>
          <a:lstStyle/>
          <a:p>
            <a:pP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4400">
                <a:solidFill>
                  <a:srgbClr val="424456"/>
                </a:solidFill>
                <a:latin typeface="Trebuchet MS" pitchFamily="32" charset="0"/>
                <a:ea typeface="DejaVu Sans" charset="0"/>
                <a:cs typeface="DejaVu Sans" charset="0"/>
              </a:rPr>
              <a:t>Search Time</a:t>
            </a:r>
          </a:p>
        </p:txBody>
      </p:sp>
      <p:pic>
        <p:nvPicPr>
          <p:cNvPr id="17410" name="Picture 2"/>
          <p:cNvPicPr>
            <a:picLocks noChangeAspect="1" noChangeArrowheads="1"/>
          </p:cNvPicPr>
          <p:nvPr/>
        </p:nvPicPr>
        <p:blipFill>
          <a:blip r:embed="rId3" cstate="print"/>
          <a:srcRect/>
          <a:stretch>
            <a:fillRect/>
          </a:stretch>
        </p:blipFill>
        <p:spPr bwMode="auto">
          <a:xfrm>
            <a:off x="660400" y="1447800"/>
            <a:ext cx="8978900" cy="3503613"/>
          </a:xfrm>
          <a:prstGeom prst="rect">
            <a:avLst/>
          </a:prstGeom>
          <a:noFill/>
          <a:ln w="9525">
            <a:noFill/>
            <a:round/>
            <a:headEnd/>
            <a:tailEnd/>
          </a:ln>
          <a:effectLst/>
        </p:spPr>
      </p:pic>
      <p:sp>
        <p:nvSpPr>
          <p:cNvPr id="17411" name="Rectangle 3"/>
          <p:cNvSpPr>
            <a:spLocks noChangeArrowheads="1"/>
          </p:cNvSpPr>
          <p:nvPr/>
        </p:nvSpPr>
        <p:spPr bwMode="auto">
          <a:xfrm>
            <a:off x="203200" y="1524000"/>
            <a:ext cx="379413" cy="455613"/>
          </a:xfrm>
          <a:prstGeom prst="rect">
            <a:avLst/>
          </a:prstGeom>
          <a:noFill/>
          <a:ln w="9525">
            <a:noFill/>
            <a:round/>
            <a:headEnd/>
            <a:tailEnd/>
          </a:ln>
          <a:effectLst/>
        </p:spPr>
        <p:txBody>
          <a:bodyPr lIns="90000" tIns="45000" rIns="90000" bIns="45000"/>
          <a:lstStyle/>
          <a:p>
            <a:pPr>
              <a:lnSpc>
                <a:spcPct val="100000"/>
              </a:lnSpc>
            </a:pPr>
            <a:r>
              <a:rPr lang="en-US" sz="2400">
                <a:solidFill>
                  <a:srgbClr val="000000"/>
                </a:solidFill>
                <a:latin typeface="Times New Roman" pitchFamily="16" charset="0"/>
                <a:ea typeface="DejaVu Sans" charset="0"/>
                <a:cs typeface="DejaVu Sans" charset="0"/>
              </a:rPr>
              <a:t>1</a:t>
            </a:r>
          </a:p>
        </p:txBody>
      </p:sp>
      <p:sp>
        <p:nvSpPr>
          <p:cNvPr id="17412" name="Rectangle 4"/>
          <p:cNvSpPr>
            <a:spLocks noChangeArrowheads="1"/>
          </p:cNvSpPr>
          <p:nvPr/>
        </p:nvSpPr>
        <p:spPr bwMode="auto">
          <a:xfrm>
            <a:off x="203200" y="2286000"/>
            <a:ext cx="379413" cy="455613"/>
          </a:xfrm>
          <a:prstGeom prst="rect">
            <a:avLst/>
          </a:prstGeom>
          <a:noFill/>
          <a:ln w="9525">
            <a:noFill/>
            <a:round/>
            <a:headEnd/>
            <a:tailEnd/>
          </a:ln>
          <a:effectLst/>
        </p:spPr>
        <p:txBody>
          <a:bodyPr lIns="90000" tIns="45000" rIns="90000" bIns="45000"/>
          <a:lstStyle/>
          <a:p>
            <a:pPr>
              <a:lnSpc>
                <a:spcPct val="100000"/>
              </a:lnSpc>
            </a:pPr>
            <a:r>
              <a:rPr lang="en-US" sz="2400">
                <a:solidFill>
                  <a:srgbClr val="000000"/>
                </a:solidFill>
                <a:latin typeface="Times New Roman" pitchFamily="16" charset="0"/>
                <a:ea typeface="DejaVu Sans" charset="0"/>
                <a:cs typeface="DejaVu Sans" charset="0"/>
              </a:rPr>
              <a:t>2</a:t>
            </a:r>
          </a:p>
        </p:txBody>
      </p:sp>
      <p:sp>
        <p:nvSpPr>
          <p:cNvPr id="17413" name="Rectangle 5"/>
          <p:cNvSpPr>
            <a:spLocks noChangeArrowheads="1"/>
          </p:cNvSpPr>
          <p:nvPr/>
        </p:nvSpPr>
        <p:spPr bwMode="auto">
          <a:xfrm>
            <a:off x="203200" y="3352800"/>
            <a:ext cx="455613" cy="455613"/>
          </a:xfrm>
          <a:prstGeom prst="rect">
            <a:avLst/>
          </a:prstGeom>
          <a:noFill/>
          <a:ln w="9525">
            <a:noFill/>
            <a:round/>
            <a:headEnd/>
            <a:tailEnd/>
          </a:ln>
          <a:effectLst/>
        </p:spPr>
        <p:txBody>
          <a:bodyPr lIns="90000" tIns="45000" rIns="90000" bIns="45000"/>
          <a:lstStyle/>
          <a:p>
            <a:pPr>
              <a:lnSpc>
                <a:spcPct val="100000"/>
              </a:lnSpc>
            </a:pPr>
            <a:r>
              <a:rPr lang="en-US" sz="2400">
                <a:solidFill>
                  <a:srgbClr val="000000"/>
                </a:solidFill>
                <a:latin typeface="Times New Roman" pitchFamily="16" charset="0"/>
                <a:ea typeface="DejaVu Sans" charset="0"/>
                <a:cs typeface="DejaVu Sans" charset="0"/>
              </a:rPr>
              <a:t>3</a:t>
            </a:r>
          </a:p>
        </p:txBody>
      </p:sp>
      <p:sp>
        <p:nvSpPr>
          <p:cNvPr id="17414" name="Rectangle 6"/>
          <p:cNvSpPr>
            <a:spLocks noChangeArrowheads="1"/>
          </p:cNvSpPr>
          <p:nvPr/>
        </p:nvSpPr>
        <p:spPr bwMode="auto">
          <a:xfrm>
            <a:off x="203200" y="4419600"/>
            <a:ext cx="379413" cy="455613"/>
          </a:xfrm>
          <a:prstGeom prst="rect">
            <a:avLst/>
          </a:prstGeom>
          <a:noFill/>
          <a:ln w="9525">
            <a:noFill/>
            <a:round/>
            <a:headEnd/>
            <a:tailEnd/>
          </a:ln>
          <a:effectLst/>
        </p:spPr>
        <p:txBody>
          <a:bodyPr lIns="90000" tIns="45000" rIns="90000" bIns="45000"/>
          <a:lstStyle/>
          <a:p>
            <a:pPr>
              <a:lnSpc>
                <a:spcPct val="100000"/>
              </a:lnSpc>
            </a:pPr>
            <a:r>
              <a:rPr lang="en-US" sz="2400">
                <a:solidFill>
                  <a:srgbClr val="000000"/>
                </a:solidFill>
                <a:latin typeface="Times New Roman" pitchFamily="16" charset="0"/>
                <a:ea typeface="DejaVu Sans" charset="0"/>
                <a:cs typeface="DejaVu Sans" charset="0"/>
              </a:rPr>
              <a:t>4</a:t>
            </a:r>
          </a:p>
        </p:txBody>
      </p:sp>
      <p:sp>
        <p:nvSpPr>
          <p:cNvPr id="17415" name="Rectangle 7"/>
          <p:cNvSpPr>
            <a:spLocks noChangeArrowheads="1"/>
          </p:cNvSpPr>
          <p:nvPr/>
        </p:nvSpPr>
        <p:spPr bwMode="auto">
          <a:xfrm>
            <a:off x="4089400" y="5257800"/>
            <a:ext cx="2741613" cy="455613"/>
          </a:xfrm>
          <a:prstGeom prst="rect">
            <a:avLst/>
          </a:prstGeom>
          <a:noFill/>
          <a:ln w="9525">
            <a:noFill/>
            <a:round/>
            <a:headEnd/>
            <a:tailEnd/>
          </a:ln>
          <a:effectLst/>
        </p:spPr>
        <p:txBody>
          <a:bodyPr lIns="90000" tIns="45000" rIns="90000" bIns="45000"/>
          <a:lstStyle/>
          <a:p>
            <a:pPr>
              <a:lnSpc>
                <a:spcPct val="100000"/>
              </a:lnSpc>
              <a:tabLst>
                <a:tab pos="723900" algn="l"/>
                <a:tab pos="1447800" algn="l"/>
                <a:tab pos="2171700" algn="l"/>
              </a:tabLst>
            </a:pPr>
            <a:r>
              <a:rPr lang="en-US" sz="2400" i="1" dirty="0">
                <a:solidFill>
                  <a:srgbClr val="000000"/>
                </a:solidFill>
                <a:latin typeface="Times New Roman" pitchFamily="16" charset="0"/>
                <a:ea typeface="DejaVu Sans" charset="0"/>
                <a:cs typeface="DejaVu Sans" charset="0"/>
              </a:rPr>
              <a:t>height</a:t>
            </a:r>
            <a:r>
              <a:rPr lang="en-US" sz="2400" dirty="0">
                <a:solidFill>
                  <a:srgbClr val="000000"/>
                </a:solidFill>
                <a:latin typeface="Times New Roman" pitchFamily="16" charset="0"/>
                <a:ea typeface="DejaVu Sans" charset="0"/>
                <a:cs typeface="DejaVu Sans" charset="0"/>
              </a:rPr>
              <a:t> =log</a:t>
            </a:r>
            <a:r>
              <a:rPr lang="en-US" sz="1050" dirty="0">
                <a:solidFill>
                  <a:srgbClr val="000000"/>
                </a:solidFill>
                <a:latin typeface="Times New Roman" pitchFamily="16" charset="0"/>
                <a:ea typeface="DejaVu Sans" charset="0"/>
                <a:cs typeface="DejaVu Sans" charset="0"/>
              </a:rPr>
              <a:t>2</a:t>
            </a:r>
            <a:r>
              <a:rPr lang="en-US" sz="2400" dirty="0">
                <a:solidFill>
                  <a:srgbClr val="000000"/>
                </a:solidFill>
                <a:latin typeface="Times New Roman" pitchFamily="16" charset="0"/>
                <a:ea typeface="DejaVu Sans" charset="0"/>
                <a:cs typeface="DejaVu Sans" charset="0"/>
              </a:rPr>
              <a:t> (</a:t>
            </a:r>
            <a:r>
              <a:rPr lang="en-US" sz="2400" i="1" dirty="0">
                <a:solidFill>
                  <a:srgbClr val="000000"/>
                </a:solidFill>
                <a:latin typeface="Times New Roman" pitchFamily="16" charset="0"/>
                <a:ea typeface="DejaVu Sans" charset="0"/>
                <a:cs typeface="DejaVu Sans" charset="0"/>
              </a:rPr>
              <a:t>n</a:t>
            </a:r>
            <a:r>
              <a:rPr lang="en-US" sz="2400" dirty="0">
                <a:solidFill>
                  <a:srgbClr val="000000"/>
                </a:solidFill>
                <a:latin typeface="Times New Roman" pitchFamily="16" charset="0"/>
                <a:ea typeface="DejaVu Sans" charset="0"/>
                <a:cs typeface="DejaVu Sans" charset="0"/>
              </a:rPr>
              <a:t>)</a:t>
            </a:r>
          </a:p>
        </p:txBody>
      </p:sp>
      <p:sp>
        <p:nvSpPr>
          <p:cNvPr id="17416" name="Rectangle 8"/>
          <p:cNvSpPr>
            <a:spLocks noChangeArrowheads="1"/>
          </p:cNvSpPr>
          <p:nvPr/>
        </p:nvSpPr>
        <p:spPr bwMode="auto">
          <a:xfrm>
            <a:off x="2717800" y="5715000"/>
            <a:ext cx="5637213" cy="1185863"/>
          </a:xfrm>
          <a:prstGeom prst="rect">
            <a:avLst/>
          </a:prstGeom>
          <a:noFill/>
          <a:ln w="9525">
            <a:noFill/>
            <a:round/>
            <a:headEnd/>
            <a:tailEnd/>
          </a:ln>
          <a:effectLst/>
        </p:spPr>
        <p:txBody>
          <a:bodyPr lIns="90000" tIns="45000" rIns="90000" bIns="45000"/>
          <a:lstStyle/>
          <a:p>
            <a:pPr>
              <a:lnSpc>
                <a:spcPct val="100000"/>
              </a:lnSpc>
              <a:tabLst>
                <a:tab pos="723900" algn="l"/>
                <a:tab pos="1447800" algn="l"/>
                <a:tab pos="2171700" algn="l"/>
                <a:tab pos="2895600" algn="l"/>
                <a:tab pos="3619500" algn="l"/>
                <a:tab pos="4343400" algn="l"/>
                <a:tab pos="5067300" algn="l"/>
              </a:tabLst>
            </a:pPr>
            <a:r>
              <a:rPr lang="en-US" sz="2400">
                <a:solidFill>
                  <a:srgbClr val="000000"/>
                </a:solidFill>
                <a:ea typeface="DejaVu Sans" charset="0"/>
                <a:cs typeface="DejaVu Sans" charset="0"/>
              </a:rPr>
              <a:t>2 (base)  = number of children per node</a:t>
            </a:r>
          </a:p>
          <a:p>
            <a:pPr>
              <a:lnSpc>
                <a:spcPct val="100000"/>
              </a:lnSpc>
              <a:tabLst>
                <a:tab pos="723900" algn="l"/>
                <a:tab pos="1447800" algn="l"/>
                <a:tab pos="2171700" algn="l"/>
                <a:tab pos="2895600" algn="l"/>
                <a:tab pos="3619500" algn="l"/>
                <a:tab pos="4343400" algn="l"/>
                <a:tab pos="5067300" algn="l"/>
              </a:tabLst>
            </a:pPr>
            <a:r>
              <a:rPr lang="en-US" sz="2400" i="1">
                <a:solidFill>
                  <a:srgbClr val="000000"/>
                </a:solidFill>
                <a:ea typeface="DejaVu Sans" charset="0"/>
                <a:cs typeface="DejaVu Sans" charset="0"/>
              </a:rPr>
              <a:t>height</a:t>
            </a:r>
            <a:r>
              <a:rPr lang="en-US" sz="2400">
                <a:solidFill>
                  <a:srgbClr val="000000"/>
                </a:solidFill>
                <a:ea typeface="DejaVu Sans" charset="0"/>
                <a:cs typeface="DejaVu Sans" charset="0"/>
              </a:rPr>
              <a:t> = seconds it will take to search</a:t>
            </a:r>
          </a:p>
          <a:p>
            <a:pPr>
              <a:lnSpc>
                <a:spcPct val="100000"/>
              </a:lnSpc>
              <a:tabLst>
                <a:tab pos="723900" algn="l"/>
                <a:tab pos="1447800" algn="l"/>
                <a:tab pos="2171700" algn="l"/>
                <a:tab pos="2895600" algn="l"/>
                <a:tab pos="3619500" algn="l"/>
                <a:tab pos="4343400" algn="l"/>
                <a:tab pos="5067300" algn="l"/>
              </a:tabLst>
            </a:pPr>
            <a:r>
              <a:rPr lang="en-US" sz="2400" i="1">
                <a:solidFill>
                  <a:srgbClr val="000000"/>
                </a:solidFill>
                <a:ea typeface="DejaVu Sans" charset="0"/>
                <a:cs typeface="DejaVu Sans" charset="0"/>
              </a:rPr>
              <a:t>n</a:t>
            </a:r>
            <a:r>
              <a:rPr lang="en-US" sz="2400">
                <a:solidFill>
                  <a:srgbClr val="000000"/>
                </a:solidFill>
                <a:ea typeface="DejaVu Sans" charset="0"/>
                <a:cs typeface="DejaVu Sans" charset="0"/>
              </a:rPr>
              <a:t> = the number of names.</a:t>
            </a:r>
          </a:p>
        </p:txBody>
      </p:sp>
      <p:sp>
        <p:nvSpPr>
          <p:cNvPr id="10" name="Rounded Rectangle 9"/>
          <p:cNvSpPr/>
          <p:nvPr/>
        </p:nvSpPr>
        <p:spPr bwMode="auto">
          <a:xfrm>
            <a:off x="8940800" y="4343400"/>
            <a:ext cx="787400" cy="609600"/>
          </a:xfrm>
          <a:prstGeom prst="roundRect">
            <a:avLst/>
          </a:prstGeom>
          <a:solidFill>
            <a:srgbClr val="00B8FF">
              <a:alpha val="39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en-US" sz="1800" b="0" i="0" u="none" strike="noStrike" cap="none" normalizeH="0" baseline="0" smtClean="0">
              <a:ln>
                <a:noFill/>
              </a:ln>
              <a:effectLst/>
              <a:latin typeface="Arial"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279400" y="609600"/>
            <a:ext cx="9653588" cy="912813"/>
          </a:xfrm>
          <a:prstGeom prst="rect">
            <a:avLst/>
          </a:prstGeom>
          <a:noFill/>
          <a:ln w="9525">
            <a:noFill/>
            <a:round/>
            <a:headEnd/>
            <a:tailEnd/>
          </a:ln>
          <a:effectLst/>
        </p:spPr>
        <p:txBody>
          <a:bodyPr lIns="0" tIns="0" rIns="0" bIns="0"/>
          <a:lstStyle/>
          <a:p>
            <a:pPr>
              <a:lnSpc>
                <a:spcPct val="95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4000">
                <a:solidFill>
                  <a:srgbClr val="424456"/>
                </a:solidFill>
                <a:latin typeface="Tahoma" charset="0"/>
                <a:cs typeface="Tahoma" charset="0"/>
              </a:rPr>
              <a:t>Comparing Linear and Binary Searches</a:t>
            </a:r>
          </a:p>
        </p:txBody>
      </p:sp>
      <p:pic>
        <p:nvPicPr>
          <p:cNvPr id="18434" name="Picture 2"/>
          <p:cNvPicPr>
            <a:picLocks noChangeAspect="1" noChangeArrowheads="1"/>
          </p:cNvPicPr>
          <p:nvPr/>
        </p:nvPicPr>
        <p:blipFill>
          <a:blip r:embed="rId3" cstate="print"/>
          <a:srcRect/>
          <a:stretch>
            <a:fillRect/>
          </a:stretch>
        </p:blipFill>
        <p:spPr bwMode="auto">
          <a:xfrm>
            <a:off x="279400" y="4191000"/>
            <a:ext cx="4816475" cy="2447925"/>
          </a:xfrm>
          <a:prstGeom prst="rect">
            <a:avLst/>
          </a:prstGeom>
          <a:noFill/>
          <a:ln w="9525">
            <a:noFill/>
            <a:round/>
            <a:headEnd/>
            <a:tailEnd/>
          </a:ln>
          <a:effectLst/>
        </p:spPr>
      </p:pic>
      <p:pic>
        <p:nvPicPr>
          <p:cNvPr id="18435" name="Picture 3"/>
          <p:cNvPicPr>
            <a:picLocks noChangeAspect="1" noChangeArrowheads="1"/>
          </p:cNvPicPr>
          <p:nvPr/>
        </p:nvPicPr>
        <p:blipFill>
          <a:blip r:embed="rId4" cstate="print"/>
          <a:srcRect/>
          <a:stretch>
            <a:fillRect/>
          </a:stretch>
        </p:blipFill>
        <p:spPr bwMode="auto">
          <a:xfrm>
            <a:off x="508000" y="1295400"/>
            <a:ext cx="4367213" cy="2232025"/>
          </a:xfrm>
          <a:prstGeom prst="rect">
            <a:avLst/>
          </a:prstGeom>
          <a:noFill/>
          <a:ln w="9525">
            <a:noFill/>
            <a:round/>
            <a:headEnd/>
            <a:tailEnd/>
          </a:ln>
          <a:effectLst/>
        </p:spPr>
      </p:pic>
      <p:pic>
        <p:nvPicPr>
          <p:cNvPr id="18436" name="Picture 4"/>
          <p:cNvPicPr>
            <a:picLocks noChangeAspect="1" noChangeArrowheads="1"/>
          </p:cNvPicPr>
          <p:nvPr/>
        </p:nvPicPr>
        <p:blipFill>
          <a:blip r:embed="rId5" cstate="print"/>
          <a:srcRect/>
          <a:stretch>
            <a:fillRect/>
          </a:stretch>
        </p:blipFill>
        <p:spPr bwMode="auto">
          <a:xfrm>
            <a:off x="5384800" y="1295400"/>
            <a:ext cx="4249738" cy="2159000"/>
          </a:xfrm>
          <a:prstGeom prst="rect">
            <a:avLst/>
          </a:prstGeom>
          <a:noFill/>
          <a:ln w="9525">
            <a:noFill/>
            <a:round/>
            <a:headEnd/>
            <a:tailEnd/>
          </a:ln>
          <a:effectLst/>
        </p:spPr>
      </p:pic>
      <p:pic>
        <p:nvPicPr>
          <p:cNvPr id="18437" name="Picture 5"/>
          <p:cNvPicPr>
            <a:picLocks noChangeAspect="1" noChangeArrowheads="1"/>
          </p:cNvPicPr>
          <p:nvPr/>
        </p:nvPicPr>
        <p:blipFill>
          <a:blip r:embed="rId6" cstate="print"/>
          <a:srcRect/>
          <a:stretch>
            <a:fillRect/>
          </a:stretch>
        </p:blipFill>
        <p:spPr bwMode="auto">
          <a:xfrm>
            <a:off x="5308600" y="4143375"/>
            <a:ext cx="4392613" cy="2257425"/>
          </a:xfrm>
          <a:prstGeom prst="rect">
            <a:avLst/>
          </a:prstGeom>
          <a:noFill/>
          <a:ln w="9525">
            <a:noFill/>
            <a:round/>
            <a:headEnd/>
            <a:tailEnd/>
          </a:ln>
          <a:effectLst/>
        </p:spPr>
      </p:pic>
      <p:sp>
        <p:nvSpPr>
          <p:cNvPr id="18438" name="Rectangle 6"/>
          <p:cNvSpPr>
            <a:spLocks noChangeArrowheads="1"/>
          </p:cNvSpPr>
          <p:nvPr/>
        </p:nvSpPr>
        <p:spPr bwMode="auto">
          <a:xfrm>
            <a:off x="3860800" y="6629400"/>
            <a:ext cx="3427413" cy="1185863"/>
          </a:xfrm>
          <a:prstGeom prst="rect">
            <a:avLst/>
          </a:prstGeom>
          <a:noFill/>
          <a:ln w="9525">
            <a:noFill/>
            <a:round/>
            <a:headEnd/>
            <a:tailEnd/>
          </a:ln>
          <a:effectLst/>
        </p:spPr>
        <p:txBody>
          <a:bodyPr lIns="90000" tIns="45000" rIns="90000" bIns="45000"/>
          <a:lstStyle/>
          <a:p>
            <a:pPr>
              <a:lnSpc>
                <a:spcPct val="100000"/>
              </a:lnSpc>
              <a:tabLst>
                <a:tab pos="723900" algn="l"/>
                <a:tab pos="1447800" algn="l"/>
                <a:tab pos="2171700" algn="l"/>
                <a:tab pos="2895600" algn="l"/>
              </a:tabLst>
            </a:pPr>
            <a:r>
              <a:rPr lang="en-US" sz="2400" i="1">
                <a:solidFill>
                  <a:srgbClr val="000000"/>
                </a:solidFill>
                <a:latin typeface="Tahoma" charset="0"/>
                <a:cs typeface="Tahoma" charset="0"/>
              </a:rPr>
              <a:t>y</a:t>
            </a:r>
            <a:r>
              <a:rPr lang="en-US" sz="2400">
                <a:solidFill>
                  <a:srgbClr val="000000"/>
                </a:solidFill>
                <a:latin typeface="Tahoma" charset="0"/>
                <a:cs typeface="Tahoma" charset="0"/>
              </a:rPr>
              <a:t> = time</a:t>
            </a:r>
          </a:p>
          <a:p>
            <a:pPr>
              <a:lnSpc>
                <a:spcPct val="100000"/>
              </a:lnSpc>
              <a:tabLst>
                <a:tab pos="723900" algn="l"/>
                <a:tab pos="1447800" algn="l"/>
                <a:tab pos="2171700" algn="l"/>
                <a:tab pos="2895600" algn="l"/>
              </a:tabLst>
            </a:pPr>
            <a:r>
              <a:rPr lang="en-US" sz="2400" i="1">
                <a:solidFill>
                  <a:srgbClr val="000000"/>
                </a:solidFill>
                <a:latin typeface="Tahoma" charset="0"/>
                <a:cs typeface="Tahoma" charset="0"/>
              </a:rPr>
              <a:t>x </a:t>
            </a:r>
            <a:r>
              <a:rPr lang="en-US" sz="2400">
                <a:solidFill>
                  <a:srgbClr val="000000"/>
                </a:solidFill>
                <a:latin typeface="Tahoma" charset="0"/>
                <a:cs typeface="Tahoma" charset="0"/>
              </a:rPr>
              <a:t>= number of names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508000" y="349250"/>
            <a:ext cx="9142413" cy="1181100"/>
          </a:xfrm>
          <a:prstGeom prst="rect">
            <a:avLst/>
          </a:prstGeom>
          <a:noFill/>
          <a:ln w="9525">
            <a:noFill/>
            <a:round/>
            <a:headEnd/>
            <a:tailEnd/>
          </a:ln>
          <a:effectLst/>
        </p:spPr>
        <p:txBody>
          <a:bodyPr wrap="none" anchor="ctr"/>
          <a:lstStyle/>
          <a:p>
            <a:endParaRPr lang="en-US"/>
          </a:p>
        </p:txBody>
      </p:sp>
      <p:sp>
        <p:nvSpPr>
          <p:cNvPr id="6146" name="Rectangle 2"/>
          <p:cNvSpPr>
            <a:spLocks noChangeArrowheads="1"/>
          </p:cNvSpPr>
          <p:nvPr/>
        </p:nvSpPr>
        <p:spPr bwMode="auto">
          <a:xfrm>
            <a:off x="508000" y="1828800"/>
            <a:ext cx="9142413" cy="4938713"/>
          </a:xfrm>
          <a:prstGeom prst="rect">
            <a:avLst/>
          </a:prstGeom>
          <a:noFill/>
          <a:ln w="9525">
            <a:noFill/>
            <a:round/>
            <a:headEnd/>
            <a:tailEnd/>
          </a:ln>
          <a:effectLst/>
        </p:spPr>
        <p:txBody>
          <a:bodyPr wrap="none" anchor="ctr"/>
          <a:lstStyle/>
          <a:p>
            <a:endParaRPr lang="en-US"/>
          </a:p>
        </p:txBody>
      </p:sp>
      <p:pic>
        <p:nvPicPr>
          <p:cNvPr id="6147" name="Picture 3"/>
          <p:cNvPicPr>
            <a:picLocks noChangeAspect="1" noChangeArrowheads="1"/>
          </p:cNvPicPr>
          <p:nvPr/>
        </p:nvPicPr>
        <p:blipFill>
          <a:blip r:embed="rId3" cstate="print"/>
          <a:srcRect/>
          <a:stretch>
            <a:fillRect/>
          </a:stretch>
        </p:blipFill>
        <p:spPr bwMode="auto">
          <a:xfrm>
            <a:off x="0" y="209550"/>
            <a:ext cx="10287000" cy="741045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0" y="381000"/>
            <a:ext cx="9144000" cy="1270000"/>
          </a:xfrm>
          <a:prstGeom prst="rect">
            <a:avLst/>
          </a:prstGeom>
          <a:noFill/>
          <a:ln w="9525">
            <a:noFill/>
            <a:round/>
            <a:headEnd/>
            <a:tailEnd/>
          </a:ln>
          <a:effectLst/>
        </p:spPr>
        <p:txBody>
          <a:bodyPr lIns="90000" tIns="45000" rIns="90000" bIns="45000"/>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4400" dirty="0" err="1">
                <a:solidFill>
                  <a:srgbClr val="000000"/>
                </a:solidFill>
                <a:latin typeface="Calibri" charset="0"/>
                <a:ea typeface="DejaVu Sans" charset="0"/>
                <a:cs typeface="DejaVu Sans" charset="0"/>
              </a:rPr>
              <a:t>Logicomix</a:t>
            </a:r>
            <a:endParaRPr lang="en-US" sz="4400" dirty="0">
              <a:solidFill>
                <a:srgbClr val="000000"/>
              </a:solidFill>
              <a:latin typeface="Calibri" charset="0"/>
              <a:ea typeface="DejaVu Sans" charset="0"/>
              <a:cs typeface="DejaVu Sans" charset="0"/>
            </a:endParaRPr>
          </a:p>
        </p:txBody>
      </p:sp>
      <p:pic>
        <p:nvPicPr>
          <p:cNvPr id="7170" name="Picture 2"/>
          <p:cNvPicPr>
            <a:picLocks noChangeAspect="1" noChangeArrowheads="1"/>
          </p:cNvPicPr>
          <p:nvPr/>
        </p:nvPicPr>
        <p:blipFill>
          <a:blip r:embed="rId3" cstate="print"/>
          <a:srcRect/>
          <a:stretch>
            <a:fillRect/>
          </a:stretch>
        </p:blipFill>
        <p:spPr bwMode="auto">
          <a:xfrm>
            <a:off x="5248275" y="1354138"/>
            <a:ext cx="3386138" cy="2319337"/>
          </a:xfrm>
          <a:prstGeom prst="rect">
            <a:avLst/>
          </a:prstGeom>
          <a:noFill/>
          <a:ln w="9525">
            <a:noFill/>
            <a:round/>
            <a:headEnd/>
            <a:tailEnd/>
          </a:ln>
          <a:effectLst/>
        </p:spPr>
      </p:pic>
      <p:pic>
        <p:nvPicPr>
          <p:cNvPr id="7171" name="Picture 3"/>
          <p:cNvPicPr>
            <a:picLocks noChangeAspect="1" noChangeArrowheads="1"/>
          </p:cNvPicPr>
          <p:nvPr/>
        </p:nvPicPr>
        <p:blipFill>
          <a:blip r:embed="rId4" cstate="print"/>
          <a:srcRect/>
          <a:stretch>
            <a:fillRect/>
          </a:stretch>
        </p:blipFill>
        <p:spPr bwMode="auto">
          <a:xfrm>
            <a:off x="508000" y="1608138"/>
            <a:ext cx="3708400" cy="5184775"/>
          </a:xfrm>
          <a:prstGeom prst="rect">
            <a:avLst/>
          </a:prstGeom>
          <a:noFill/>
          <a:ln w="9525">
            <a:noFill/>
            <a:round/>
            <a:headEnd/>
            <a:tailEnd/>
          </a:ln>
          <a:effectLst/>
        </p:spPr>
      </p:pic>
      <p:pic>
        <p:nvPicPr>
          <p:cNvPr id="7172" name="Picture 4"/>
          <p:cNvPicPr>
            <a:picLocks noChangeAspect="1" noChangeArrowheads="1"/>
          </p:cNvPicPr>
          <p:nvPr/>
        </p:nvPicPr>
        <p:blipFill>
          <a:blip r:embed="rId5" cstate="print"/>
          <a:srcRect/>
          <a:stretch>
            <a:fillRect/>
          </a:stretch>
        </p:blipFill>
        <p:spPr bwMode="auto">
          <a:xfrm>
            <a:off x="5502275" y="4232275"/>
            <a:ext cx="2881313" cy="2962275"/>
          </a:xfrm>
          <a:prstGeom prst="rect">
            <a:avLst/>
          </a:prstGeom>
          <a:noFill/>
          <a:ln w="9525">
            <a:noFill/>
            <a:round/>
            <a:headEnd/>
            <a:tailEnd/>
          </a:ln>
          <a:effectLst/>
        </p:spPr>
      </p:pic>
    </p:spTree>
  </p:cSld>
  <p:clrMapOvr>
    <a:masterClrMapping/>
  </p:clrMapOvr>
  <p:transition spd="med" advClick="0"/>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279400" y="762000"/>
            <a:ext cx="9663113" cy="912813"/>
          </a:xfrm>
          <a:prstGeom prst="rect">
            <a:avLst/>
          </a:prstGeom>
          <a:noFill/>
          <a:ln w="9525">
            <a:noFill/>
            <a:round/>
            <a:headEnd/>
            <a:tailEnd/>
          </a:ln>
          <a:effectLst/>
        </p:spPr>
        <p:txBody>
          <a:bodyPr lIns="0" tIns="0" rIns="0" bIns="0"/>
          <a:lstStyle/>
          <a:p>
            <a:pPr>
              <a:lnSpc>
                <a:spcPct val="95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4300">
                <a:solidFill>
                  <a:srgbClr val="000000"/>
                </a:solidFill>
                <a:ea typeface="DejaVu Sans" charset="0"/>
                <a:cs typeface="DejaVu Sans" charset="0"/>
              </a:rPr>
              <a:t>Simple Classification</a:t>
            </a:r>
          </a:p>
        </p:txBody>
      </p:sp>
      <p:sp>
        <p:nvSpPr>
          <p:cNvPr id="8194" name="Rectangle 2"/>
          <p:cNvSpPr>
            <a:spLocks noChangeArrowheads="1"/>
          </p:cNvSpPr>
          <p:nvPr/>
        </p:nvSpPr>
        <p:spPr bwMode="auto">
          <a:xfrm>
            <a:off x="1828800" y="5397500"/>
            <a:ext cx="6170613" cy="1916113"/>
          </a:xfrm>
          <a:prstGeom prst="rect">
            <a:avLst/>
          </a:prstGeom>
          <a:noFill/>
          <a:ln w="9525">
            <a:noFill/>
            <a:round/>
            <a:headEnd/>
            <a:tailEnd/>
          </a:ln>
          <a:effectLst/>
        </p:spPr>
        <p:txBody>
          <a:bodyPr lIns="90000" tIns="45000" rIns="90000" bIns="45000"/>
          <a:lstStyle/>
          <a:p>
            <a:pPr algn="ctr">
              <a:lnSpc>
                <a:spcPct val="100000"/>
              </a:lnSpc>
              <a:tabLst>
                <a:tab pos="723900" algn="l"/>
                <a:tab pos="1447800" algn="l"/>
                <a:tab pos="2171700" algn="l"/>
                <a:tab pos="2895600" algn="l"/>
                <a:tab pos="3619500" algn="l"/>
                <a:tab pos="4343400" algn="l"/>
                <a:tab pos="5067300" algn="l"/>
                <a:tab pos="5791200" algn="l"/>
              </a:tabLst>
            </a:pPr>
            <a:r>
              <a:rPr lang="en-US" sz="4400">
                <a:solidFill>
                  <a:srgbClr val="000000"/>
                </a:solidFill>
                <a:ea typeface="DejaVu Sans" charset="0"/>
                <a:cs typeface="DejaVu Sans" charset="0"/>
              </a:rPr>
              <a:t>Pictorial Explanation</a:t>
            </a:r>
          </a:p>
          <a:p>
            <a:pPr algn="ctr">
              <a:lnSpc>
                <a:spcPct val="100000"/>
              </a:lnSpc>
              <a:tabLst>
                <a:tab pos="723900" algn="l"/>
                <a:tab pos="1447800" algn="l"/>
                <a:tab pos="2171700" algn="l"/>
                <a:tab pos="2895600" algn="l"/>
                <a:tab pos="3619500" algn="l"/>
                <a:tab pos="4343400" algn="l"/>
                <a:tab pos="5067300" algn="l"/>
                <a:tab pos="5791200" algn="l"/>
              </a:tabLst>
            </a:pPr>
            <a:r>
              <a:rPr lang="en-US" sz="1600">
                <a:solidFill>
                  <a:srgbClr val="000000"/>
                </a:solidFill>
                <a:ea typeface="DejaVu Sans" charset="0"/>
                <a:cs typeface="DejaVu Sans" charset="0"/>
              </a:rPr>
              <a:t>What creatures fall between the lines?</a:t>
            </a:r>
          </a:p>
          <a:p>
            <a:pPr algn="ctr">
              <a:lnSpc>
                <a:spcPct val="100000"/>
              </a:lnSpc>
              <a:tabLst>
                <a:tab pos="723900" algn="l"/>
                <a:tab pos="1447800" algn="l"/>
                <a:tab pos="2171700" algn="l"/>
                <a:tab pos="2895600" algn="l"/>
                <a:tab pos="3619500" algn="l"/>
                <a:tab pos="4343400" algn="l"/>
                <a:tab pos="5067300" algn="l"/>
                <a:tab pos="5791200" algn="l"/>
              </a:tabLst>
            </a:pPr>
            <a:endParaRPr lang="en-US" sz="1600">
              <a:solidFill>
                <a:srgbClr val="000000"/>
              </a:solidFill>
              <a:ea typeface="DejaVu Sans" charset="0"/>
              <a:cs typeface="DejaVu Sans" charset="0"/>
            </a:endParaRPr>
          </a:p>
        </p:txBody>
      </p:sp>
      <p:sp>
        <p:nvSpPr>
          <p:cNvPr id="8195" name="Line 3"/>
          <p:cNvSpPr>
            <a:spLocks noChangeShapeType="1"/>
          </p:cNvSpPr>
          <p:nvPr/>
        </p:nvSpPr>
        <p:spPr bwMode="auto">
          <a:xfrm>
            <a:off x="2057400" y="2057400"/>
            <a:ext cx="1588" cy="2514600"/>
          </a:xfrm>
          <a:prstGeom prst="line">
            <a:avLst/>
          </a:prstGeom>
          <a:noFill/>
          <a:ln w="9525">
            <a:solidFill>
              <a:srgbClr val="000000"/>
            </a:solidFill>
            <a:round/>
            <a:headEnd/>
            <a:tailEnd/>
          </a:ln>
          <a:effectLst/>
        </p:spPr>
        <p:txBody>
          <a:bodyPr/>
          <a:lstStyle/>
          <a:p>
            <a:endParaRPr lang="en-US"/>
          </a:p>
        </p:txBody>
      </p:sp>
      <p:sp>
        <p:nvSpPr>
          <p:cNvPr id="8196" name="Line 4"/>
          <p:cNvSpPr>
            <a:spLocks noChangeShapeType="1"/>
          </p:cNvSpPr>
          <p:nvPr/>
        </p:nvSpPr>
        <p:spPr bwMode="auto">
          <a:xfrm>
            <a:off x="2057400" y="4572000"/>
            <a:ext cx="5715000" cy="1588"/>
          </a:xfrm>
          <a:prstGeom prst="line">
            <a:avLst/>
          </a:prstGeom>
          <a:noFill/>
          <a:ln w="9525">
            <a:solidFill>
              <a:srgbClr val="000000"/>
            </a:solidFill>
            <a:round/>
            <a:headEnd/>
            <a:tailEnd/>
          </a:ln>
          <a:effectLst/>
        </p:spPr>
        <p:txBody>
          <a:bodyPr/>
          <a:lstStyle/>
          <a:p>
            <a:endParaRPr lang="en-US"/>
          </a:p>
        </p:txBody>
      </p:sp>
      <p:sp>
        <p:nvSpPr>
          <p:cNvPr id="8197" name="Line 5"/>
          <p:cNvSpPr>
            <a:spLocks noChangeShapeType="1"/>
          </p:cNvSpPr>
          <p:nvPr/>
        </p:nvSpPr>
        <p:spPr bwMode="auto">
          <a:xfrm flipV="1">
            <a:off x="2057400" y="1598613"/>
            <a:ext cx="5486400" cy="2974975"/>
          </a:xfrm>
          <a:prstGeom prst="line">
            <a:avLst/>
          </a:prstGeom>
          <a:noFill/>
          <a:ln w="9525">
            <a:solidFill>
              <a:srgbClr val="000000"/>
            </a:solidFill>
            <a:round/>
            <a:headEnd/>
            <a:tailEnd/>
          </a:ln>
          <a:effectLst/>
        </p:spPr>
        <p:txBody>
          <a:bodyPr/>
          <a:lstStyle/>
          <a:p>
            <a:endParaRPr lang="en-US"/>
          </a:p>
        </p:txBody>
      </p:sp>
      <p:sp>
        <p:nvSpPr>
          <p:cNvPr id="8198" name="Line 6"/>
          <p:cNvSpPr>
            <a:spLocks noChangeShapeType="1"/>
          </p:cNvSpPr>
          <p:nvPr/>
        </p:nvSpPr>
        <p:spPr bwMode="auto">
          <a:xfrm flipV="1">
            <a:off x="2057400" y="2055813"/>
            <a:ext cx="1828800" cy="2517775"/>
          </a:xfrm>
          <a:prstGeom prst="line">
            <a:avLst/>
          </a:prstGeom>
          <a:noFill/>
          <a:ln w="9525">
            <a:solidFill>
              <a:srgbClr val="000000"/>
            </a:solidFill>
            <a:round/>
            <a:headEnd/>
            <a:tailEnd/>
          </a:ln>
          <a:effectLst/>
        </p:spPr>
        <p:txBody>
          <a:bodyPr/>
          <a:lstStyle/>
          <a:p>
            <a:endParaRPr lang="en-US"/>
          </a:p>
        </p:txBody>
      </p:sp>
      <p:sp>
        <p:nvSpPr>
          <p:cNvPr id="8199" name="Line 7"/>
          <p:cNvSpPr>
            <a:spLocks noChangeShapeType="1"/>
          </p:cNvSpPr>
          <p:nvPr/>
        </p:nvSpPr>
        <p:spPr bwMode="auto">
          <a:xfrm flipV="1">
            <a:off x="2057400" y="3656013"/>
            <a:ext cx="5715000" cy="917575"/>
          </a:xfrm>
          <a:prstGeom prst="line">
            <a:avLst/>
          </a:prstGeom>
          <a:noFill/>
          <a:ln w="9525">
            <a:solidFill>
              <a:srgbClr val="000000"/>
            </a:solidFill>
            <a:round/>
            <a:headEnd/>
            <a:tailEnd/>
          </a:ln>
          <a:effectLst/>
        </p:spPr>
        <p:txBody>
          <a:bodyPr/>
          <a:lstStyle/>
          <a:p>
            <a:endParaRPr lang="en-US"/>
          </a:p>
        </p:txBody>
      </p:sp>
      <p:sp>
        <p:nvSpPr>
          <p:cNvPr id="8200" name="Rectangle 8"/>
          <p:cNvSpPr>
            <a:spLocks noChangeArrowheads="1"/>
          </p:cNvSpPr>
          <p:nvPr/>
        </p:nvSpPr>
        <p:spPr bwMode="auto">
          <a:xfrm>
            <a:off x="2286000" y="4800600"/>
            <a:ext cx="914400" cy="346075"/>
          </a:xfrm>
          <a:prstGeom prst="rect">
            <a:avLst/>
          </a:prstGeom>
          <a:noFill/>
          <a:ln w="9525">
            <a:noFill/>
            <a:round/>
            <a:headEnd/>
            <a:tailEnd/>
          </a:ln>
          <a:effectLst/>
        </p:spPr>
        <p:txBody>
          <a:bodyPr wrap="none" lIns="90000" tIns="45000" rIns="90000" bIns="45000"/>
          <a:lstStyle/>
          <a:p>
            <a:pPr>
              <a:lnSpc>
                <a:spcPct val="100000"/>
              </a:lnSpc>
              <a:tabLst>
                <a:tab pos="723900" algn="l"/>
              </a:tabLst>
            </a:pPr>
            <a:r>
              <a:rPr lang="en-US">
                <a:solidFill>
                  <a:srgbClr val="000000"/>
                </a:solidFill>
                <a:ea typeface="DejaVu Sans" charset="0"/>
                <a:cs typeface="DejaVu Sans" charset="0"/>
              </a:rPr>
              <a:t>Width</a:t>
            </a:r>
          </a:p>
        </p:txBody>
      </p:sp>
      <p:sp>
        <p:nvSpPr>
          <p:cNvPr id="8201" name="Rectangle 9"/>
          <p:cNvSpPr>
            <a:spLocks noChangeArrowheads="1"/>
          </p:cNvSpPr>
          <p:nvPr/>
        </p:nvSpPr>
        <p:spPr bwMode="auto">
          <a:xfrm>
            <a:off x="914400" y="3200400"/>
            <a:ext cx="914400" cy="346075"/>
          </a:xfrm>
          <a:prstGeom prst="rect">
            <a:avLst/>
          </a:prstGeom>
          <a:noFill/>
          <a:ln w="9525">
            <a:noFill/>
            <a:round/>
            <a:headEnd/>
            <a:tailEnd/>
          </a:ln>
          <a:effectLst/>
        </p:spPr>
        <p:txBody>
          <a:bodyPr wrap="none" lIns="90000" tIns="45000" rIns="90000" bIns="45000"/>
          <a:lstStyle/>
          <a:p>
            <a:pPr>
              <a:lnSpc>
                <a:spcPct val="100000"/>
              </a:lnSpc>
              <a:tabLst>
                <a:tab pos="723900" algn="l"/>
              </a:tabLst>
            </a:pPr>
            <a:r>
              <a:rPr lang="en-US">
                <a:solidFill>
                  <a:srgbClr val="000000"/>
                </a:solidFill>
                <a:ea typeface="DejaVu Sans" charset="0"/>
                <a:cs typeface="DejaVu Sans" charset="0"/>
              </a:rPr>
              <a:t>Height</a:t>
            </a:r>
          </a:p>
        </p:txBody>
      </p:sp>
      <p:pic>
        <p:nvPicPr>
          <p:cNvPr id="8202" name="Picture 10"/>
          <p:cNvPicPr>
            <a:picLocks noChangeAspect="1" noChangeArrowheads="1"/>
          </p:cNvPicPr>
          <p:nvPr/>
        </p:nvPicPr>
        <p:blipFill>
          <a:blip r:embed="rId3" cstate="print"/>
          <a:srcRect/>
          <a:stretch>
            <a:fillRect/>
          </a:stretch>
        </p:blipFill>
        <p:spPr bwMode="auto">
          <a:xfrm>
            <a:off x="4605338" y="2443163"/>
            <a:ext cx="879475" cy="984250"/>
          </a:xfrm>
          <a:prstGeom prst="rect">
            <a:avLst/>
          </a:prstGeom>
          <a:noFill/>
          <a:ln w="9525">
            <a:noFill/>
            <a:round/>
            <a:headEnd/>
            <a:tailEnd/>
          </a:ln>
          <a:effectLst/>
        </p:spPr>
      </p:pic>
      <p:pic>
        <p:nvPicPr>
          <p:cNvPr id="8203" name="Picture 11"/>
          <p:cNvPicPr>
            <a:picLocks noChangeAspect="1" noChangeArrowheads="1"/>
          </p:cNvPicPr>
          <p:nvPr/>
        </p:nvPicPr>
        <p:blipFill>
          <a:blip r:embed="rId4" cstate="print"/>
          <a:srcRect/>
          <a:stretch>
            <a:fillRect/>
          </a:stretch>
        </p:blipFill>
        <p:spPr bwMode="auto">
          <a:xfrm>
            <a:off x="5873750" y="3090863"/>
            <a:ext cx="1212850" cy="1250950"/>
          </a:xfrm>
          <a:prstGeom prst="rect">
            <a:avLst/>
          </a:prstGeom>
          <a:noFill/>
          <a:ln w="9525">
            <a:noFill/>
            <a:round/>
            <a:headEnd/>
            <a:tailEnd/>
          </a:ln>
          <a:effectLst/>
        </p:spPr>
      </p:pic>
      <p:pic>
        <p:nvPicPr>
          <p:cNvPr id="8204" name="Picture 12"/>
          <p:cNvPicPr>
            <a:picLocks noChangeAspect="1" noChangeArrowheads="1"/>
          </p:cNvPicPr>
          <p:nvPr/>
        </p:nvPicPr>
        <p:blipFill>
          <a:blip r:embed="rId5" cstate="print"/>
          <a:srcRect/>
          <a:stretch>
            <a:fillRect/>
          </a:stretch>
        </p:blipFill>
        <p:spPr bwMode="auto">
          <a:xfrm>
            <a:off x="3098800" y="2057400"/>
            <a:ext cx="685800" cy="137160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508000" y="1270000"/>
            <a:ext cx="9142413" cy="1360488"/>
          </a:xfrm>
          <a:prstGeom prst="rect">
            <a:avLst/>
          </a:prstGeom>
          <a:noFill/>
          <a:ln w="9525">
            <a:noFill/>
            <a:round/>
            <a:headEnd/>
            <a:tailEnd/>
          </a:ln>
          <a:effectLst/>
        </p:spPr>
        <p:txBody>
          <a:bodyPr lIns="90000" tIns="45000" rIns="90000" bIns="45000"/>
          <a:lstStyle/>
          <a:p>
            <a:pP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4000" dirty="0" smtClean="0">
                <a:solidFill>
                  <a:srgbClr val="424456"/>
                </a:solidFill>
                <a:latin typeface="Tahoma" charset="0"/>
                <a:cs typeface="Tahoma" charset="0"/>
              </a:rPr>
              <a:t>Modeling Videogames </a:t>
            </a:r>
            <a:r>
              <a:rPr lang="en-US" sz="4000" dirty="0">
                <a:solidFill>
                  <a:srgbClr val="424456"/>
                </a:solidFill>
                <a:latin typeface="Tahoma" charset="0"/>
                <a:cs typeface="Tahoma" charset="0"/>
              </a:rPr>
              <a:t>and Mathematics</a:t>
            </a:r>
          </a:p>
        </p:txBody>
      </p:sp>
      <p:sp>
        <p:nvSpPr>
          <p:cNvPr id="9218" name="Rectangle 2"/>
          <p:cNvSpPr>
            <a:spLocks noChangeArrowheads="1"/>
          </p:cNvSpPr>
          <p:nvPr/>
        </p:nvSpPr>
        <p:spPr bwMode="auto">
          <a:xfrm>
            <a:off x="1117600" y="2209800"/>
            <a:ext cx="7923213" cy="1065213"/>
          </a:xfrm>
          <a:prstGeom prst="rect">
            <a:avLst/>
          </a:prstGeom>
          <a:noFill/>
          <a:ln w="9525">
            <a:noFill/>
            <a:round/>
            <a:headEnd/>
            <a:tailEnd/>
          </a:ln>
          <a:effectLst/>
        </p:spPr>
        <p:txBody>
          <a:bodyPr lIns="90000" tIns="45000" rIns="90000" bIns="45000"/>
          <a:lstStyle/>
          <a:p>
            <a:pPr>
              <a:lnSpc>
                <a:spcPct val="100000"/>
              </a:lnSpc>
              <a:tabLst>
                <a:tab pos="723900" algn="l"/>
                <a:tab pos="1447800" algn="l"/>
                <a:tab pos="2171700" algn="l"/>
                <a:tab pos="2895600" algn="l"/>
                <a:tab pos="3619500" algn="l"/>
                <a:tab pos="4343400" algn="l"/>
                <a:tab pos="5067300" algn="l"/>
                <a:tab pos="5791200" algn="l"/>
                <a:tab pos="6515100" algn="l"/>
                <a:tab pos="7239000" algn="l"/>
              </a:tabLst>
            </a:pPr>
            <a:r>
              <a:rPr lang="en-US">
                <a:solidFill>
                  <a:srgbClr val="000000"/>
                </a:solidFill>
                <a:latin typeface="Tahoma" charset="0"/>
                <a:cs typeface="Tahoma" charset="0"/>
              </a:rPr>
              <a:t>3D Games and Hit Detection</a:t>
            </a:r>
          </a:p>
          <a:p>
            <a:pPr>
              <a:lnSpc>
                <a:spcPct val="100000"/>
              </a:lnSpc>
              <a:tabLst>
                <a:tab pos="723900" algn="l"/>
                <a:tab pos="1447800" algn="l"/>
                <a:tab pos="2171700" algn="l"/>
                <a:tab pos="2895600" algn="l"/>
                <a:tab pos="3619500" algn="l"/>
                <a:tab pos="4343400" algn="l"/>
                <a:tab pos="5067300" algn="l"/>
                <a:tab pos="5791200" algn="l"/>
                <a:tab pos="6515100" algn="l"/>
                <a:tab pos="7239000" algn="l"/>
              </a:tabLst>
            </a:pPr>
            <a:endParaRPr lang="en-US">
              <a:solidFill>
                <a:srgbClr val="000000"/>
              </a:solidFill>
              <a:latin typeface="Tahoma" charset="0"/>
              <a:cs typeface="Tahoma" charset="0"/>
            </a:endParaRPr>
          </a:p>
        </p:txBody>
      </p:sp>
      <p:pic>
        <p:nvPicPr>
          <p:cNvPr id="9219" name="Picture 3"/>
          <p:cNvPicPr>
            <a:picLocks noChangeAspect="1" noChangeArrowheads="1"/>
          </p:cNvPicPr>
          <p:nvPr/>
        </p:nvPicPr>
        <p:blipFill>
          <a:blip r:embed="rId3" cstate="print"/>
          <a:srcRect/>
          <a:stretch>
            <a:fillRect/>
          </a:stretch>
        </p:blipFill>
        <p:spPr bwMode="auto">
          <a:xfrm>
            <a:off x="431800" y="3581400"/>
            <a:ext cx="2965450" cy="2055813"/>
          </a:xfrm>
          <a:prstGeom prst="rect">
            <a:avLst/>
          </a:prstGeom>
          <a:noFill/>
          <a:ln w="9525">
            <a:noFill/>
            <a:round/>
            <a:headEnd/>
            <a:tailEnd/>
          </a:ln>
          <a:effectLst/>
        </p:spPr>
      </p:pic>
      <p:pic>
        <p:nvPicPr>
          <p:cNvPr id="9220" name="Picture 4"/>
          <p:cNvPicPr>
            <a:picLocks noChangeAspect="1" noChangeArrowheads="1"/>
          </p:cNvPicPr>
          <p:nvPr/>
        </p:nvPicPr>
        <p:blipFill>
          <a:blip r:embed="rId4" cstate="print"/>
          <a:srcRect/>
          <a:stretch>
            <a:fillRect/>
          </a:stretch>
        </p:blipFill>
        <p:spPr bwMode="auto">
          <a:xfrm>
            <a:off x="6985000" y="3581400"/>
            <a:ext cx="2803525" cy="2055813"/>
          </a:xfrm>
          <a:prstGeom prst="rect">
            <a:avLst/>
          </a:prstGeom>
          <a:noFill/>
          <a:ln w="9525">
            <a:noFill/>
            <a:round/>
            <a:headEnd/>
            <a:tailEnd/>
          </a:ln>
          <a:effectLst/>
        </p:spPr>
      </p:pic>
      <p:pic>
        <p:nvPicPr>
          <p:cNvPr id="9221" name="Picture 5"/>
          <p:cNvPicPr>
            <a:picLocks noChangeAspect="1" noChangeArrowheads="1"/>
          </p:cNvPicPr>
          <p:nvPr/>
        </p:nvPicPr>
        <p:blipFill>
          <a:blip r:embed="rId5" cstate="print"/>
          <a:srcRect/>
          <a:stretch>
            <a:fillRect/>
          </a:stretch>
        </p:blipFill>
        <p:spPr bwMode="auto">
          <a:xfrm>
            <a:off x="3784600" y="3581400"/>
            <a:ext cx="2816225" cy="2055813"/>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279400" y="762000"/>
            <a:ext cx="9663113" cy="912813"/>
          </a:xfrm>
          <a:prstGeom prst="rect">
            <a:avLst/>
          </a:prstGeom>
          <a:noFill/>
          <a:ln w="9525">
            <a:noFill/>
            <a:round/>
            <a:headEnd/>
            <a:tailEnd/>
          </a:ln>
          <a:effectLst/>
        </p:spPr>
        <p:txBody>
          <a:bodyPr lIns="0" tIns="0" rIns="0" bIns="0"/>
          <a:lstStyle/>
          <a:p>
            <a:pPr>
              <a:lnSpc>
                <a:spcPct val="95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4300">
                <a:solidFill>
                  <a:srgbClr val="000000"/>
                </a:solidFill>
                <a:ea typeface="DejaVu Sans" charset="0"/>
                <a:cs typeface="DejaVu Sans" charset="0"/>
              </a:rPr>
              <a:t>Video Games and Mathematics</a:t>
            </a:r>
          </a:p>
        </p:txBody>
      </p:sp>
      <p:pic>
        <p:nvPicPr>
          <p:cNvPr id="10242" name="Picture 2"/>
          <p:cNvPicPr>
            <a:picLocks noChangeAspect="1" noChangeArrowheads="1"/>
          </p:cNvPicPr>
          <p:nvPr/>
        </p:nvPicPr>
        <p:blipFill>
          <a:blip r:embed="rId3" cstate="print"/>
          <a:srcRect/>
          <a:stretch>
            <a:fillRect/>
          </a:stretch>
        </p:blipFill>
        <p:spPr bwMode="auto">
          <a:xfrm>
            <a:off x="355600" y="2611438"/>
            <a:ext cx="4300538" cy="1233487"/>
          </a:xfrm>
          <a:prstGeom prst="rect">
            <a:avLst/>
          </a:prstGeom>
          <a:noFill/>
          <a:ln w="9525">
            <a:noFill/>
            <a:round/>
            <a:headEnd/>
            <a:tailEnd/>
          </a:ln>
          <a:effectLst/>
        </p:spPr>
      </p:pic>
      <p:pic>
        <p:nvPicPr>
          <p:cNvPr id="10243" name="Picture 3"/>
          <p:cNvPicPr>
            <a:picLocks noChangeAspect="1" noChangeArrowheads="1"/>
          </p:cNvPicPr>
          <p:nvPr/>
        </p:nvPicPr>
        <p:blipFill>
          <a:blip r:embed="rId4" cstate="print"/>
          <a:srcRect/>
          <a:stretch>
            <a:fillRect/>
          </a:stretch>
        </p:blipFill>
        <p:spPr bwMode="auto">
          <a:xfrm>
            <a:off x="2074863" y="1752600"/>
            <a:ext cx="857250" cy="1071563"/>
          </a:xfrm>
          <a:prstGeom prst="rect">
            <a:avLst/>
          </a:prstGeom>
          <a:noFill/>
          <a:ln w="9525">
            <a:noFill/>
            <a:round/>
            <a:headEnd/>
            <a:tailEnd/>
          </a:ln>
          <a:effectLst/>
        </p:spPr>
      </p:pic>
      <p:pic>
        <p:nvPicPr>
          <p:cNvPr id="10244" name="Picture 4"/>
          <p:cNvPicPr>
            <a:picLocks noChangeAspect="1" noChangeArrowheads="1"/>
          </p:cNvPicPr>
          <p:nvPr/>
        </p:nvPicPr>
        <p:blipFill>
          <a:blip r:embed="rId3" cstate="print"/>
          <a:srcRect/>
          <a:stretch>
            <a:fillRect/>
          </a:stretch>
        </p:blipFill>
        <p:spPr bwMode="auto">
          <a:xfrm>
            <a:off x="5254625" y="2611438"/>
            <a:ext cx="4300538" cy="1233487"/>
          </a:xfrm>
          <a:prstGeom prst="rect">
            <a:avLst/>
          </a:prstGeom>
          <a:noFill/>
          <a:ln w="9525">
            <a:noFill/>
            <a:round/>
            <a:headEnd/>
            <a:tailEnd/>
          </a:ln>
          <a:effectLst/>
        </p:spPr>
      </p:pic>
      <p:pic>
        <p:nvPicPr>
          <p:cNvPr id="10245" name="Picture 5"/>
          <p:cNvPicPr>
            <a:picLocks noChangeAspect="1" noChangeArrowheads="1"/>
          </p:cNvPicPr>
          <p:nvPr/>
        </p:nvPicPr>
        <p:blipFill>
          <a:blip r:embed="rId4" cstate="print"/>
          <a:srcRect/>
          <a:stretch>
            <a:fillRect/>
          </a:stretch>
        </p:blipFill>
        <p:spPr bwMode="auto">
          <a:xfrm>
            <a:off x="7289800" y="2590800"/>
            <a:ext cx="857250" cy="1071563"/>
          </a:xfrm>
          <a:prstGeom prst="rect">
            <a:avLst/>
          </a:prstGeom>
          <a:noFill/>
          <a:ln w="9525">
            <a:noFill/>
            <a:round/>
            <a:headEnd/>
            <a:tailEnd/>
          </a:ln>
          <a:effectLst/>
        </p:spPr>
      </p:pic>
      <p:sp>
        <p:nvSpPr>
          <p:cNvPr id="10246" name="Rectangle 6"/>
          <p:cNvSpPr>
            <a:spLocks noChangeArrowheads="1"/>
          </p:cNvSpPr>
          <p:nvPr/>
        </p:nvSpPr>
        <p:spPr bwMode="auto">
          <a:xfrm>
            <a:off x="2184400" y="4419600"/>
            <a:ext cx="6170613" cy="1916113"/>
          </a:xfrm>
          <a:prstGeom prst="rect">
            <a:avLst/>
          </a:prstGeom>
          <a:noFill/>
          <a:ln w="9525">
            <a:noFill/>
            <a:round/>
            <a:headEnd/>
            <a:tailEnd/>
          </a:ln>
          <a:effectLst/>
        </p:spPr>
        <p:txBody>
          <a:bodyPr lIns="90000" tIns="45000" rIns="90000" bIns="45000"/>
          <a:lstStyle/>
          <a:p>
            <a:pPr algn="ctr">
              <a:lnSpc>
                <a:spcPct val="100000"/>
              </a:lnSpc>
              <a:tabLst>
                <a:tab pos="723900" algn="l"/>
                <a:tab pos="1447800" algn="l"/>
                <a:tab pos="2171700" algn="l"/>
                <a:tab pos="2895600" algn="l"/>
                <a:tab pos="3619500" algn="l"/>
                <a:tab pos="4343400" algn="l"/>
                <a:tab pos="5067300" algn="l"/>
                <a:tab pos="5791200" algn="l"/>
              </a:tabLst>
            </a:pPr>
            <a:r>
              <a:rPr lang="en-US" sz="4400">
                <a:solidFill>
                  <a:srgbClr val="000000"/>
                </a:solidFill>
                <a:ea typeface="DejaVu Sans" charset="0"/>
                <a:cs typeface="DejaVu Sans" charset="0"/>
              </a:rPr>
              <a:t>Pictorial Explanation</a:t>
            </a:r>
          </a:p>
          <a:p>
            <a:pPr algn="ctr">
              <a:lnSpc>
                <a:spcPct val="100000"/>
              </a:lnSpc>
              <a:tabLst>
                <a:tab pos="723900" algn="l"/>
                <a:tab pos="1447800" algn="l"/>
                <a:tab pos="2171700" algn="l"/>
                <a:tab pos="2895600" algn="l"/>
                <a:tab pos="3619500" algn="l"/>
                <a:tab pos="4343400" algn="l"/>
                <a:tab pos="5067300" algn="l"/>
                <a:tab pos="5791200" algn="l"/>
              </a:tabLst>
            </a:pPr>
            <a:endParaRPr lang="en-US" sz="4400">
              <a:solidFill>
                <a:srgbClr val="000000"/>
              </a:solidFill>
              <a:ea typeface="DejaVu Sans" charset="0"/>
              <a:cs typeface="DejaVu Sans" charset="0"/>
            </a:endParaRPr>
          </a:p>
          <a:p>
            <a:pPr algn="ctr">
              <a:lnSpc>
                <a:spcPct val="100000"/>
              </a:lnSpc>
              <a:tabLst>
                <a:tab pos="723900" algn="l"/>
                <a:tab pos="1447800" algn="l"/>
                <a:tab pos="2171700" algn="l"/>
                <a:tab pos="2895600" algn="l"/>
                <a:tab pos="3619500" algn="l"/>
                <a:tab pos="4343400" algn="l"/>
                <a:tab pos="5067300" algn="l"/>
                <a:tab pos="5791200" algn="l"/>
              </a:tabLst>
            </a:pPr>
            <a:r>
              <a:rPr lang="en-US" sz="1600">
                <a:solidFill>
                  <a:srgbClr val="000000"/>
                </a:solidFill>
                <a:ea typeface="DejaVu Sans" charset="0"/>
                <a:cs typeface="DejaVu Sans" charset="0"/>
              </a:rPr>
              <a:t>Banjo “switches gears” once he touches the surface of the water.</a:t>
            </a:r>
          </a:p>
          <a:p>
            <a:pPr algn="ctr">
              <a:lnSpc>
                <a:spcPct val="100000"/>
              </a:lnSpc>
              <a:tabLst>
                <a:tab pos="723900" algn="l"/>
                <a:tab pos="1447800" algn="l"/>
                <a:tab pos="2171700" algn="l"/>
                <a:tab pos="2895600" algn="l"/>
                <a:tab pos="3619500" algn="l"/>
                <a:tab pos="4343400" algn="l"/>
                <a:tab pos="5067300" algn="l"/>
                <a:tab pos="5791200" algn="l"/>
              </a:tabLst>
            </a:pPr>
            <a:endParaRPr lang="en-US" sz="1600">
              <a:solidFill>
                <a:srgbClr val="000000"/>
              </a:solidFill>
              <a:ea typeface="DejaVu Sans" charset="0"/>
              <a:cs typeface="DejaVu Sans"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1117600" y="5715000"/>
            <a:ext cx="2741613" cy="1903413"/>
          </a:xfrm>
          <a:prstGeom prst="rect">
            <a:avLst/>
          </a:prstGeom>
          <a:noFill/>
          <a:ln w="9525">
            <a:noFill/>
            <a:round/>
            <a:headEnd/>
            <a:tailEnd/>
          </a:ln>
          <a:effectLst/>
        </p:spPr>
        <p:txBody>
          <a:bodyPr lIns="0" tIns="0" rIns="0" bIns="0"/>
          <a:lstStyle/>
          <a:p>
            <a:pPr marL="431800" lvl="1" indent="-215900">
              <a:lnSpc>
                <a:spcPct val="95000"/>
              </a:lnSpc>
              <a:buSzPct val="45000"/>
              <a:buFont typeface="Times New Roman" pitchFamily="16" charset="0"/>
              <a:buAutoNum type="arabicPeriod"/>
              <a:tabLst>
                <a:tab pos="723900" algn="l"/>
                <a:tab pos="1447800" algn="l"/>
                <a:tab pos="2171700" algn="l"/>
              </a:tabLst>
            </a:pPr>
            <a:r>
              <a:rPr lang="en-US" sz="2000">
                <a:solidFill>
                  <a:srgbClr val="000000"/>
                </a:solidFill>
                <a:ea typeface="DejaVu Sans" charset="0"/>
                <a:cs typeface="DejaVu Sans" charset="0"/>
              </a:rPr>
              <a:t>6=2(0.5)+3 = 4</a:t>
            </a:r>
          </a:p>
          <a:p>
            <a:pPr marL="431800" lvl="1" indent="-215900">
              <a:lnSpc>
                <a:spcPct val="95000"/>
              </a:lnSpc>
              <a:buSzPct val="45000"/>
              <a:buFont typeface="Times New Roman" pitchFamily="16" charset="0"/>
              <a:buAutoNum type="arabicPeriod"/>
              <a:tabLst>
                <a:tab pos="723900" algn="l"/>
                <a:tab pos="1447800" algn="l"/>
                <a:tab pos="2171700" algn="l"/>
              </a:tabLst>
            </a:pPr>
            <a:r>
              <a:rPr lang="en-US" sz="2000">
                <a:solidFill>
                  <a:srgbClr val="FF0000"/>
                </a:solidFill>
                <a:ea typeface="DejaVu Sans" charset="0"/>
                <a:cs typeface="DejaVu Sans" charset="0"/>
              </a:rPr>
              <a:t>False!</a:t>
            </a:r>
          </a:p>
          <a:p>
            <a:pPr marL="431800" lvl="1" indent="-215900">
              <a:lnSpc>
                <a:spcPct val="95000"/>
              </a:lnSpc>
              <a:buSzPct val="45000"/>
              <a:buFont typeface="Times New Roman" pitchFamily="16" charset="0"/>
              <a:buAutoNum type="arabicPeriod"/>
              <a:tabLst>
                <a:tab pos="723900" algn="l"/>
                <a:tab pos="1447800" algn="l"/>
                <a:tab pos="2171700" algn="l"/>
              </a:tabLst>
            </a:pPr>
            <a:r>
              <a:rPr lang="en-US" sz="2000">
                <a:solidFill>
                  <a:srgbClr val="000000"/>
                </a:solidFill>
                <a:ea typeface="DejaVu Sans" charset="0"/>
                <a:cs typeface="DejaVu Sans" charset="0"/>
              </a:rPr>
              <a:t>5=2(1)+3 = 5</a:t>
            </a:r>
          </a:p>
          <a:p>
            <a:pPr marL="431800" lvl="1" indent="-215900">
              <a:lnSpc>
                <a:spcPct val="95000"/>
              </a:lnSpc>
              <a:buSzPct val="45000"/>
              <a:buFont typeface="Times New Roman" pitchFamily="16" charset="0"/>
              <a:buAutoNum type="arabicPeriod"/>
              <a:tabLst>
                <a:tab pos="723900" algn="l"/>
                <a:tab pos="1447800" algn="l"/>
                <a:tab pos="2171700" algn="l"/>
              </a:tabLst>
            </a:pPr>
            <a:r>
              <a:rPr lang="en-US" sz="2000">
                <a:solidFill>
                  <a:srgbClr val="00B050"/>
                </a:solidFill>
                <a:ea typeface="DejaVu Sans" charset="0"/>
                <a:cs typeface="DejaVu Sans" charset="0"/>
              </a:rPr>
              <a:t>True!</a:t>
            </a:r>
          </a:p>
          <a:p>
            <a:pPr marL="431800" lvl="1" indent="-215900">
              <a:lnSpc>
                <a:spcPct val="95000"/>
              </a:lnSpc>
              <a:buSzPct val="45000"/>
              <a:buFont typeface="Times New Roman" pitchFamily="16" charset="0"/>
              <a:buAutoNum type="arabicPeriod"/>
              <a:tabLst>
                <a:tab pos="723900" algn="l"/>
                <a:tab pos="1447800" algn="l"/>
                <a:tab pos="2171700" algn="l"/>
              </a:tabLst>
            </a:pPr>
            <a:r>
              <a:rPr lang="en-US" sz="2000">
                <a:solidFill>
                  <a:srgbClr val="000000"/>
                </a:solidFill>
                <a:ea typeface="DejaVu Sans" charset="0"/>
                <a:cs typeface="DejaVu Sans" charset="0"/>
              </a:rPr>
              <a:t>1=2(2)+3 =7</a:t>
            </a:r>
          </a:p>
          <a:p>
            <a:pPr marL="431800" lvl="1" indent="-215900">
              <a:lnSpc>
                <a:spcPct val="95000"/>
              </a:lnSpc>
              <a:buSzPct val="45000"/>
              <a:buFont typeface="Times New Roman" pitchFamily="16" charset="0"/>
              <a:buAutoNum type="arabicPeriod"/>
              <a:tabLst>
                <a:tab pos="723900" algn="l"/>
                <a:tab pos="1447800" algn="l"/>
                <a:tab pos="2171700" algn="l"/>
              </a:tabLst>
            </a:pPr>
            <a:r>
              <a:rPr lang="en-US" sz="2000">
                <a:solidFill>
                  <a:srgbClr val="FF0000"/>
                </a:solidFill>
                <a:ea typeface="DejaVu Sans" charset="0"/>
                <a:cs typeface="DejaVu Sans" charset="0"/>
              </a:rPr>
              <a:t>False!</a:t>
            </a:r>
          </a:p>
          <a:p>
            <a:pPr>
              <a:lnSpc>
                <a:spcPct val="95000"/>
              </a:lnSpc>
              <a:buClrTx/>
              <a:buSzTx/>
              <a:buFontTx/>
              <a:buNone/>
              <a:tabLst>
                <a:tab pos="723900" algn="l"/>
                <a:tab pos="1447800" algn="l"/>
                <a:tab pos="2171700" algn="l"/>
              </a:tabLst>
            </a:pPr>
            <a:endParaRPr lang="en-US" sz="2000">
              <a:solidFill>
                <a:srgbClr val="FF0000"/>
              </a:solidFill>
              <a:ea typeface="DejaVu Sans" charset="0"/>
              <a:cs typeface="DejaVu Sans" charset="0"/>
            </a:endParaRPr>
          </a:p>
        </p:txBody>
      </p:sp>
      <p:pic>
        <p:nvPicPr>
          <p:cNvPr id="11266" name="Picture 2"/>
          <p:cNvPicPr>
            <a:picLocks noChangeAspect="1" noChangeArrowheads="1"/>
          </p:cNvPicPr>
          <p:nvPr/>
        </p:nvPicPr>
        <p:blipFill>
          <a:blip r:embed="rId3" cstate="print"/>
          <a:srcRect/>
          <a:stretch>
            <a:fillRect/>
          </a:stretch>
        </p:blipFill>
        <p:spPr bwMode="auto">
          <a:xfrm>
            <a:off x="2336800" y="1676400"/>
            <a:ext cx="5843588" cy="3198813"/>
          </a:xfrm>
          <a:prstGeom prst="rect">
            <a:avLst/>
          </a:prstGeom>
          <a:noFill/>
          <a:ln w="9525">
            <a:noFill/>
            <a:round/>
            <a:headEnd/>
            <a:tailEnd/>
          </a:ln>
          <a:effectLst/>
        </p:spPr>
      </p:pic>
      <p:sp>
        <p:nvSpPr>
          <p:cNvPr id="11267" name="Rectangle 3"/>
          <p:cNvSpPr>
            <a:spLocks noChangeArrowheads="1"/>
          </p:cNvSpPr>
          <p:nvPr/>
        </p:nvSpPr>
        <p:spPr bwMode="auto">
          <a:xfrm>
            <a:off x="0" y="609600"/>
            <a:ext cx="9663113" cy="912813"/>
          </a:xfrm>
          <a:prstGeom prst="rect">
            <a:avLst/>
          </a:prstGeom>
          <a:noFill/>
          <a:ln w="9525">
            <a:noFill/>
            <a:round/>
            <a:headEnd/>
            <a:tailEnd/>
          </a:ln>
          <a:effectLst/>
        </p:spPr>
        <p:txBody>
          <a:bodyPr lIns="0" tIns="0" rIns="0" bIns="0"/>
          <a:lstStyle/>
          <a:p>
            <a:pPr algn="ctr">
              <a:lnSpc>
                <a:spcPct val="95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4300">
                <a:solidFill>
                  <a:srgbClr val="000000"/>
                </a:solidFill>
                <a:ea typeface="DejaVu Sans" charset="0"/>
                <a:cs typeface="DejaVu Sans" charset="0"/>
              </a:rPr>
              <a:t>Video Games and Mathematics</a:t>
            </a:r>
          </a:p>
        </p:txBody>
      </p:sp>
      <p:sp>
        <p:nvSpPr>
          <p:cNvPr id="11268" name="Rectangle 4"/>
          <p:cNvSpPr>
            <a:spLocks noChangeArrowheads="1"/>
          </p:cNvSpPr>
          <p:nvPr/>
        </p:nvSpPr>
        <p:spPr bwMode="auto">
          <a:xfrm>
            <a:off x="4546600" y="2209800"/>
            <a:ext cx="1065213" cy="455613"/>
          </a:xfrm>
          <a:prstGeom prst="rect">
            <a:avLst/>
          </a:prstGeom>
          <a:noFill/>
          <a:ln w="9525">
            <a:noFill/>
            <a:round/>
            <a:headEnd/>
            <a:tailEnd/>
          </a:ln>
          <a:effectLst/>
        </p:spPr>
        <p:txBody>
          <a:bodyPr lIns="90000" tIns="45000" rIns="90000" bIns="45000"/>
          <a:lstStyle/>
          <a:p>
            <a:pPr>
              <a:lnSpc>
                <a:spcPct val="100000"/>
              </a:lnSpc>
              <a:tabLst>
                <a:tab pos="723900" algn="l"/>
              </a:tabLst>
            </a:pPr>
            <a:r>
              <a:rPr lang="en-US" sz="2400">
                <a:solidFill>
                  <a:srgbClr val="000000"/>
                </a:solidFill>
                <a:latin typeface="Times New Roman" pitchFamily="16" charset="0"/>
                <a:ea typeface="DejaVu Sans" charset="0"/>
                <a:cs typeface="DejaVu Sans" charset="0"/>
              </a:rPr>
              <a:t>(1,5)</a:t>
            </a:r>
          </a:p>
        </p:txBody>
      </p:sp>
      <p:pic>
        <p:nvPicPr>
          <p:cNvPr id="11269" name="Picture 5"/>
          <p:cNvPicPr>
            <a:picLocks noChangeAspect="1" noChangeArrowheads="1"/>
          </p:cNvPicPr>
          <p:nvPr/>
        </p:nvPicPr>
        <p:blipFill>
          <a:blip r:embed="rId4" cstate="print"/>
          <a:srcRect/>
          <a:stretch>
            <a:fillRect/>
          </a:stretch>
        </p:blipFill>
        <p:spPr bwMode="auto">
          <a:xfrm>
            <a:off x="3860800" y="1828800"/>
            <a:ext cx="755650" cy="944563"/>
          </a:xfrm>
          <a:prstGeom prst="rect">
            <a:avLst/>
          </a:prstGeom>
          <a:noFill/>
          <a:ln w="9525">
            <a:noFill/>
            <a:round/>
            <a:headEnd/>
            <a:tailEnd/>
          </a:ln>
          <a:effectLst/>
        </p:spPr>
      </p:pic>
      <p:sp>
        <p:nvSpPr>
          <p:cNvPr id="11270" name="Oval 6"/>
          <p:cNvSpPr>
            <a:spLocks noChangeArrowheads="1"/>
          </p:cNvSpPr>
          <p:nvPr/>
        </p:nvSpPr>
        <p:spPr bwMode="auto">
          <a:xfrm>
            <a:off x="4165600" y="2209800"/>
            <a:ext cx="227013" cy="227013"/>
          </a:xfrm>
          <a:prstGeom prst="ellipse">
            <a:avLst/>
          </a:prstGeom>
          <a:solidFill>
            <a:srgbClr val="53548A"/>
          </a:solidFill>
          <a:ln w="19080">
            <a:solidFill>
              <a:srgbClr val="3D3E66"/>
            </a:solidFill>
            <a:round/>
            <a:headEnd/>
            <a:tailEnd/>
          </a:ln>
          <a:effectLst/>
        </p:spPr>
        <p:txBody>
          <a:bodyPr wrap="none" anchor="ctr"/>
          <a:lstStyle/>
          <a:p>
            <a:endParaRPr lang="en-US"/>
          </a:p>
        </p:txBody>
      </p:sp>
      <p:sp>
        <p:nvSpPr>
          <p:cNvPr id="11271" name="Rectangle 7"/>
          <p:cNvSpPr>
            <a:spLocks noChangeArrowheads="1"/>
          </p:cNvSpPr>
          <p:nvPr/>
        </p:nvSpPr>
        <p:spPr bwMode="auto">
          <a:xfrm>
            <a:off x="2108200" y="1219200"/>
            <a:ext cx="1065213" cy="455613"/>
          </a:xfrm>
          <a:prstGeom prst="rect">
            <a:avLst/>
          </a:prstGeom>
          <a:noFill/>
          <a:ln w="9525">
            <a:noFill/>
            <a:round/>
            <a:headEnd/>
            <a:tailEnd/>
          </a:ln>
          <a:effectLst/>
        </p:spPr>
        <p:txBody>
          <a:bodyPr lIns="90000" tIns="45000" rIns="90000" bIns="45000"/>
          <a:lstStyle/>
          <a:p>
            <a:pPr>
              <a:lnSpc>
                <a:spcPct val="100000"/>
              </a:lnSpc>
              <a:tabLst>
                <a:tab pos="723900" algn="l"/>
              </a:tabLst>
            </a:pPr>
            <a:r>
              <a:rPr lang="en-US" sz="2400">
                <a:solidFill>
                  <a:srgbClr val="000000"/>
                </a:solidFill>
                <a:latin typeface="Times New Roman" pitchFamily="16" charset="0"/>
                <a:ea typeface="DejaVu Sans" charset="0"/>
                <a:cs typeface="DejaVu Sans" charset="0"/>
              </a:rPr>
              <a:t>(0.5,6)</a:t>
            </a:r>
          </a:p>
        </p:txBody>
      </p:sp>
      <p:pic>
        <p:nvPicPr>
          <p:cNvPr id="11272" name="Picture 8"/>
          <p:cNvPicPr>
            <a:picLocks noChangeAspect="1" noChangeArrowheads="1"/>
          </p:cNvPicPr>
          <p:nvPr/>
        </p:nvPicPr>
        <p:blipFill>
          <a:blip r:embed="rId4" cstate="print"/>
          <a:srcRect/>
          <a:stretch>
            <a:fillRect/>
          </a:stretch>
        </p:blipFill>
        <p:spPr bwMode="auto">
          <a:xfrm>
            <a:off x="3022600" y="1295400"/>
            <a:ext cx="755650" cy="944563"/>
          </a:xfrm>
          <a:prstGeom prst="rect">
            <a:avLst/>
          </a:prstGeom>
          <a:noFill/>
          <a:ln w="9525">
            <a:noFill/>
            <a:round/>
            <a:headEnd/>
            <a:tailEnd/>
          </a:ln>
          <a:effectLst/>
        </p:spPr>
      </p:pic>
      <p:sp>
        <p:nvSpPr>
          <p:cNvPr id="11273" name="Oval 9"/>
          <p:cNvSpPr>
            <a:spLocks noChangeArrowheads="1"/>
          </p:cNvSpPr>
          <p:nvPr/>
        </p:nvSpPr>
        <p:spPr bwMode="auto">
          <a:xfrm>
            <a:off x="3327400" y="1676400"/>
            <a:ext cx="227013" cy="227013"/>
          </a:xfrm>
          <a:prstGeom prst="ellipse">
            <a:avLst/>
          </a:prstGeom>
          <a:solidFill>
            <a:srgbClr val="FF0000"/>
          </a:solidFill>
          <a:ln w="19080">
            <a:solidFill>
              <a:srgbClr val="C00000"/>
            </a:solidFill>
            <a:round/>
            <a:headEnd/>
            <a:tailEnd/>
          </a:ln>
          <a:effectLst/>
        </p:spPr>
        <p:txBody>
          <a:bodyPr wrap="none" anchor="ctr"/>
          <a:lstStyle/>
          <a:p>
            <a:endParaRPr lang="en-US"/>
          </a:p>
        </p:txBody>
      </p:sp>
      <p:sp>
        <p:nvSpPr>
          <p:cNvPr id="11274" name="Rectangle 10"/>
          <p:cNvSpPr>
            <a:spLocks noChangeArrowheads="1"/>
          </p:cNvSpPr>
          <p:nvPr/>
        </p:nvSpPr>
        <p:spPr bwMode="auto">
          <a:xfrm>
            <a:off x="5994400" y="3810000"/>
            <a:ext cx="1065213" cy="455613"/>
          </a:xfrm>
          <a:prstGeom prst="rect">
            <a:avLst/>
          </a:prstGeom>
          <a:noFill/>
          <a:ln w="9525">
            <a:noFill/>
            <a:round/>
            <a:headEnd/>
            <a:tailEnd/>
          </a:ln>
          <a:effectLst/>
        </p:spPr>
        <p:txBody>
          <a:bodyPr lIns="90000" tIns="45000" rIns="90000" bIns="45000"/>
          <a:lstStyle/>
          <a:p>
            <a:pPr>
              <a:lnSpc>
                <a:spcPct val="100000"/>
              </a:lnSpc>
              <a:tabLst>
                <a:tab pos="723900" algn="l"/>
              </a:tabLst>
            </a:pPr>
            <a:r>
              <a:rPr lang="en-US" sz="2400">
                <a:solidFill>
                  <a:srgbClr val="000000"/>
                </a:solidFill>
                <a:latin typeface="Times New Roman" pitchFamily="16" charset="0"/>
                <a:ea typeface="DejaVu Sans" charset="0"/>
                <a:cs typeface="DejaVu Sans" charset="0"/>
              </a:rPr>
              <a:t>(2,1)</a:t>
            </a:r>
          </a:p>
        </p:txBody>
      </p:sp>
      <p:pic>
        <p:nvPicPr>
          <p:cNvPr id="11275" name="Picture 11"/>
          <p:cNvPicPr>
            <a:picLocks noChangeAspect="1" noChangeArrowheads="1"/>
          </p:cNvPicPr>
          <p:nvPr/>
        </p:nvPicPr>
        <p:blipFill>
          <a:blip r:embed="rId4" cstate="print"/>
          <a:srcRect/>
          <a:stretch>
            <a:fillRect/>
          </a:stretch>
        </p:blipFill>
        <p:spPr bwMode="auto">
          <a:xfrm>
            <a:off x="5384800" y="3657600"/>
            <a:ext cx="755650" cy="944563"/>
          </a:xfrm>
          <a:prstGeom prst="rect">
            <a:avLst/>
          </a:prstGeom>
          <a:noFill/>
          <a:ln w="9525">
            <a:noFill/>
            <a:round/>
            <a:headEnd/>
            <a:tailEnd/>
          </a:ln>
          <a:effectLst/>
        </p:spPr>
      </p:pic>
      <p:sp>
        <p:nvSpPr>
          <p:cNvPr id="11276" name="Oval 12"/>
          <p:cNvSpPr>
            <a:spLocks noChangeArrowheads="1"/>
          </p:cNvSpPr>
          <p:nvPr/>
        </p:nvSpPr>
        <p:spPr bwMode="auto">
          <a:xfrm>
            <a:off x="5689600" y="4038600"/>
            <a:ext cx="227013" cy="227013"/>
          </a:xfrm>
          <a:prstGeom prst="ellipse">
            <a:avLst/>
          </a:prstGeom>
          <a:solidFill>
            <a:srgbClr val="FF0000"/>
          </a:solidFill>
          <a:ln w="19080">
            <a:solidFill>
              <a:srgbClr val="C00000"/>
            </a:solidFill>
            <a:round/>
            <a:headEnd/>
            <a:tailEnd/>
          </a:ln>
          <a:effectLst/>
        </p:spPr>
        <p:txBody>
          <a:bodyPr wrap="none" anchor="ctr"/>
          <a:lstStyle/>
          <a:p>
            <a:endParaRPr lang="en-US"/>
          </a:p>
        </p:txBody>
      </p:sp>
      <p:sp>
        <p:nvSpPr>
          <p:cNvPr id="11277" name="Rectangle 13"/>
          <p:cNvSpPr>
            <a:spLocks noChangeArrowheads="1"/>
          </p:cNvSpPr>
          <p:nvPr/>
        </p:nvSpPr>
        <p:spPr bwMode="auto">
          <a:xfrm>
            <a:off x="584200" y="5029200"/>
            <a:ext cx="4240213" cy="379413"/>
          </a:xfrm>
          <a:prstGeom prst="rect">
            <a:avLst/>
          </a:prstGeom>
          <a:noFill/>
          <a:ln w="9525">
            <a:noFill/>
            <a:round/>
            <a:headEnd/>
            <a:tailEnd/>
          </a:ln>
          <a:effectLst/>
        </p:spPr>
        <p:txBody>
          <a:bodyPr lIns="90000" tIns="45000" rIns="90000" bIns="45000"/>
          <a:lstStyle/>
          <a:p>
            <a:pPr marL="431800" lvl="1" indent="-215900">
              <a:lnSpc>
                <a:spcPct val="95000"/>
              </a:lnSpc>
              <a:buSzPct val="45000"/>
              <a:buFont typeface="StarSymbol" charset="0"/>
              <a:buChar char="l"/>
              <a:tabLst>
                <a:tab pos="723900" algn="l"/>
                <a:tab pos="1447800" algn="l"/>
                <a:tab pos="2171700" algn="l"/>
                <a:tab pos="2895600" algn="l"/>
                <a:tab pos="3619500" algn="l"/>
              </a:tabLst>
            </a:pPr>
            <a:r>
              <a:rPr lang="en-US" sz="2000">
                <a:solidFill>
                  <a:srgbClr val="000000"/>
                </a:solidFill>
                <a:ea typeface="DejaVu Sans" charset="0"/>
                <a:cs typeface="DejaVu Sans" charset="0"/>
              </a:rPr>
              <a:t>y1=2x1+3, y1 = 6</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cstate="print"/>
          <a:srcRect/>
          <a:stretch>
            <a:fillRect/>
          </a:stretch>
        </p:blipFill>
        <p:spPr bwMode="auto">
          <a:xfrm>
            <a:off x="838200" y="1371600"/>
            <a:ext cx="8534400" cy="5761038"/>
          </a:xfrm>
          <a:prstGeom prst="rect">
            <a:avLst/>
          </a:prstGeom>
          <a:noFill/>
          <a:ln w="9525">
            <a:noFill/>
            <a:round/>
            <a:headEnd/>
            <a:tailEnd/>
          </a:ln>
          <a:effectLst/>
        </p:spPr>
      </p:pic>
      <p:sp>
        <p:nvSpPr>
          <p:cNvPr id="12290" name="Rectangle 2"/>
          <p:cNvSpPr>
            <a:spLocks noChangeArrowheads="1"/>
          </p:cNvSpPr>
          <p:nvPr/>
        </p:nvSpPr>
        <p:spPr bwMode="auto">
          <a:xfrm>
            <a:off x="660400" y="609600"/>
            <a:ext cx="8990013" cy="698500"/>
          </a:xfrm>
          <a:prstGeom prst="rect">
            <a:avLst/>
          </a:prstGeom>
          <a:noFill/>
          <a:ln w="9525">
            <a:noFill/>
            <a:round/>
            <a:headEnd/>
            <a:tailEnd/>
          </a:ln>
          <a:effectLst/>
        </p:spPr>
        <p:txBody>
          <a:bodyPr lIns="90000" tIns="45000" rIns="90000" bIns="45000"/>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4000">
                <a:solidFill>
                  <a:srgbClr val="000000"/>
                </a:solidFill>
                <a:ea typeface="DejaVu Sans" charset="0"/>
                <a:cs typeface="DejaVu Sans" charset="0"/>
              </a:rPr>
              <a:t>Projectile Motion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cstate="print"/>
          <a:srcRect/>
          <a:stretch>
            <a:fillRect/>
          </a:stretch>
        </p:blipFill>
        <p:spPr bwMode="auto">
          <a:xfrm>
            <a:off x="965200" y="1447800"/>
            <a:ext cx="3808413" cy="2979738"/>
          </a:xfrm>
          <a:prstGeom prst="rect">
            <a:avLst/>
          </a:prstGeom>
          <a:noFill/>
          <a:ln w="9525">
            <a:noFill/>
            <a:round/>
            <a:headEnd/>
            <a:tailEnd/>
          </a:ln>
          <a:effectLst/>
        </p:spPr>
      </p:pic>
      <p:pic>
        <p:nvPicPr>
          <p:cNvPr id="13314" name="Picture 2"/>
          <p:cNvPicPr>
            <a:picLocks noChangeAspect="1" noChangeArrowheads="1"/>
          </p:cNvPicPr>
          <p:nvPr/>
        </p:nvPicPr>
        <p:blipFill>
          <a:blip r:embed="rId4" cstate="print"/>
          <a:srcRect/>
          <a:stretch>
            <a:fillRect/>
          </a:stretch>
        </p:blipFill>
        <p:spPr bwMode="auto">
          <a:xfrm>
            <a:off x="5232400" y="1447800"/>
            <a:ext cx="3802063" cy="2970213"/>
          </a:xfrm>
          <a:prstGeom prst="rect">
            <a:avLst/>
          </a:prstGeom>
          <a:noFill/>
          <a:ln w="9525">
            <a:noFill/>
            <a:round/>
            <a:headEnd/>
            <a:tailEnd/>
          </a:ln>
          <a:effectLst/>
        </p:spPr>
      </p:pic>
      <p:sp>
        <p:nvSpPr>
          <p:cNvPr id="13315" name="Rectangle 3"/>
          <p:cNvSpPr>
            <a:spLocks noChangeArrowheads="1"/>
          </p:cNvSpPr>
          <p:nvPr/>
        </p:nvSpPr>
        <p:spPr bwMode="auto">
          <a:xfrm>
            <a:off x="660400" y="609600"/>
            <a:ext cx="8990013" cy="698500"/>
          </a:xfrm>
          <a:prstGeom prst="rect">
            <a:avLst/>
          </a:prstGeom>
          <a:noFill/>
          <a:ln w="9525">
            <a:noFill/>
            <a:round/>
            <a:headEnd/>
            <a:tailEnd/>
          </a:ln>
          <a:effectLst/>
        </p:spPr>
        <p:txBody>
          <a:bodyPr lIns="90000" tIns="45000" rIns="90000" bIns="45000"/>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4000">
                <a:solidFill>
                  <a:srgbClr val="000000"/>
                </a:solidFill>
                <a:ea typeface="DejaVu Sans" charset="0"/>
                <a:cs typeface="DejaVu Sans" charset="0"/>
              </a:rPr>
              <a:t>Simulating Jumping with Quadratics</a:t>
            </a:r>
          </a:p>
        </p:txBody>
      </p:sp>
      <p:sp>
        <p:nvSpPr>
          <p:cNvPr id="13316" name="Rectangle 4"/>
          <p:cNvSpPr>
            <a:spLocks noChangeArrowheads="1"/>
          </p:cNvSpPr>
          <p:nvPr/>
        </p:nvSpPr>
        <p:spPr bwMode="auto">
          <a:xfrm>
            <a:off x="762000" y="4876800"/>
            <a:ext cx="8634413" cy="2124075"/>
          </a:xfrm>
          <a:prstGeom prst="rect">
            <a:avLst/>
          </a:prstGeom>
          <a:noFill/>
          <a:ln w="9525">
            <a:noFill/>
            <a:round/>
            <a:headEnd/>
            <a:tailEnd/>
          </a:ln>
          <a:effectLst/>
        </p:spPr>
        <p:txBody>
          <a:bodyPr lIns="90000" tIns="45000" rIns="90000" bIns="45000"/>
          <a:lstStyle/>
          <a:p>
            <a:pP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solidFill>
                  <a:srgbClr val="000000"/>
                </a:solidFill>
                <a:latin typeface="Tahoma" charset="0"/>
                <a:cs typeface="Tahoma" charset="0"/>
              </a:rPr>
              <a:t>Task: decide which model is better for simulating a jump and find their coefficients.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943</Words>
  <Application>Microsoft Office PowerPoint</Application>
  <PresentationFormat>Custom</PresentationFormat>
  <Paragraphs>76</Paragraphs>
  <Slides>14</Slides>
  <Notes>14</Notes>
  <HiddenSlides>0</HiddenSlides>
  <MMClips>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Office Theme</vt:lpstr>
      <vt:lpstr>Office Theme</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dontuna</dc:creator>
  <cp:lastModifiedBy>dontuna</cp:lastModifiedBy>
  <cp:revision>48</cp:revision>
  <cp:lastPrinted>1601-01-01T00:00:00Z</cp:lastPrinted>
  <dcterms:created xsi:type="dcterms:W3CDTF">1601-01-01T00:00:00Z</dcterms:created>
  <dcterms:modified xsi:type="dcterms:W3CDTF">2011-03-12T12:04:35Z</dcterms:modified>
</cp:coreProperties>
</file>