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4" autoAdjust="0"/>
    <p:restoredTop sz="94660"/>
  </p:normalViewPr>
  <p:slideViewPr>
    <p:cSldViewPr>
      <p:cViewPr varScale="1">
        <p:scale>
          <a:sx n="91" d="100"/>
          <a:sy n="91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777DBB1-5DB3-445C-833B-BB0673EFF4B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4287692-D760-4F3C-99BC-429F5E41D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Highlight of Various Diseases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Zach Dean and Ginger </a:t>
            </a:r>
            <a:r>
              <a:rPr lang="en-US" dirty="0" err="1" smtClean="0"/>
              <a:t>Ververelli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pathogens spread?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Air</a:t>
            </a:r>
          </a:p>
          <a:p>
            <a:r>
              <a:rPr lang="en-US" dirty="0" smtClean="0"/>
              <a:t>Water</a:t>
            </a:r>
          </a:p>
          <a:p>
            <a:r>
              <a:rPr lang="en-US" dirty="0" smtClean="0"/>
              <a:t>Food</a:t>
            </a:r>
          </a:p>
          <a:p>
            <a:r>
              <a:rPr lang="en-US" dirty="0" smtClean="0"/>
              <a:t>Blood/Body Secretions</a:t>
            </a:r>
          </a:p>
          <a:p>
            <a:r>
              <a:rPr lang="en-US" dirty="0" smtClean="0"/>
              <a:t>STDs</a:t>
            </a:r>
          </a:p>
          <a:p>
            <a:r>
              <a:rPr lang="en-US" dirty="0" smtClean="0"/>
              <a:t>Direct skin contact</a:t>
            </a:r>
            <a:endParaRPr lang="en-US" dirty="0"/>
          </a:p>
        </p:txBody>
      </p:sp>
      <p:pic>
        <p:nvPicPr>
          <p:cNvPr id="7" name="Content Placeholder 6" descr="Clostridium_tetani2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800600" y="2438400"/>
            <a:ext cx="3374076" cy="2534444"/>
          </a:xfrm>
        </p:spPr>
      </p:pic>
      <p:sp>
        <p:nvSpPr>
          <p:cNvPr id="8" name="Rectangle 7"/>
          <p:cNvSpPr/>
          <p:nvPr/>
        </p:nvSpPr>
        <p:spPr>
          <a:xfrm>
            <a:off x="4114800" y="502920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" Clostridium_tetani2.JPG </a:t>
            </a:r>
            <a:r>
              <a:rPr lang="en-US" sz="1000" dirty="0" smtClean="0"/>
              <a:t>“</a:t>
            </a:r>
            <a:r>
              <a:rPr lang="en-US" sz="1000" dirty="0" smtClean="0"/>
              <a:t>http://upload.wikimedia.org/wikipedia/commons/5/59/Clostridium_tetani2.JPG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Rabies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Untreated, it will kill you; only one untreated patient has ever survived.</a:t>
            </a:r>
          </a:p>
          <a:p>
            <a:r>
              <a:rPr lang="en-US" dirty="0" smtClean="0"/>
              <a:t>Transmissible through bites/saliva.</a:t>
            </a:r>
          </a:p>
          <a:p>
            <a:r>
              <a:rPr lang="en-US" dirty="0" smtClean="0"/>
              <a:t>For treatment, you must kill the animal; it is very expensive</a:t>
            </a:r>
          </a:p>
          <a:p>
            <a:r>
              <a:rPr lang="en-US" dirty="0" smtClean="0"/>
              <a:t>Rabies virtually shuts off the brain.</a:t>
            </a:r>
          </a:p>
          <a:p>
            <a:r>
              <a:rPr lang="en-US" dirty="0" smtClean="0"/>
              <a:t>Will it produce the same graph as the in-class experiment?</a:t>
            </a:r>
            <a:endParaRPr lang="en-US" dirty="0"/>
          </a:p>
        </p:txBody>
      </p:sp>
      <p:pic>
        <p:nvPicPr>
          <p:cNvPr id="6" name="Content Placeholder 5" descr="Middle_Ages_rabid_dog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45025" y="3273755"/>
            <a:ext cx="4041775" cy="2302803"/>
          </a:xfrm>
        </p:spPr>
      </p:pic>
      <p:sp>
        <p:nvSpPr>
          <p:cNvPr id="8" name="Rectangle 7"/>
          <p:cNvSpPr/>
          <p:nvPr/>
        </p:nvSpPr>
        <p:spPr>
          <a:xfrm>
            <a:off x="4343400" y="563880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" Middle_Ages_rabid_dog.jp </a:t>
            </a:r>
            <a:r>
              <a:rPr lang="en-US" sz="1000" dirty="0" smtClean="0"/>
              <a:t>“</a:t>
            </a:r>
            <a:r>
              <a:rPr lang="en-US" sz="1000" dirty="0" smtClean="0"/>
              <a:t>http://upload.wikimedia.org/wikipedia/commons/9/9f/Middle_Ages_rabid_dog.jpg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Chickenpox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Transmitted via skin contact and throat/nose mucus</a:t>
            </a:r>
          </a:p>
          <a:p>
            <a:r>
              <a:rPr lang="en-US" dirty="0" smtClean="0"/>
              <a:t>Patient is contagious 1-2 days prior to symptoms</a:t>
            </a:r>
          </a:p>
          <a:p>
            <a:r>
              <a:rPr lang="en-US" dirty="0" smtClean="0"/>
              <a:t>Highly contagious</a:t>
            </a:r>
          </a:p>
          <a:p>
            <a:r>
              <a:rPr lang="en-US" dirty="0" smtClean="0"/>
              <a:t>Very treatable/patients only usually acquire the disease once.</a:t>
            </a:r>
            <a:endParaRPr lang="en-US" dirty="0"/>
          </a:p>
        </p:txBody>
      </p:sp>
      <p:pic>
        <p:nvPicPr>
          <p:cNvPr id="8" name="Content Placeholder 7" descr="Checkenpox_Adult_back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927432" y="1687513"/>
            <a:ext cx="3476960" cy="3951287"/>
          </a:xfrm>
        </p:spPr>
      </p:pic>
      <p:sp>
        <p:nvSpPr>
          <p:cNvPr id="6" name="Rectangle 5"/>
          <p:cNvSpPr/>
          <p:nvPr/>
        </p:nvSpPr>
        <p:spPr>
          <a:xfrm>
            <a:off x="4343400" y="5715000"/>
            <a:ext cx="464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/>
              <a:t>Adapted from the Wikimedia Commons file " </a:t>
            </a:r>
            <a:r>
              <a:rPr lang="en-US" sz="1000" dirty="0" smtClean="0"/>
              <a:t>Checkenpox_Adult_back.jpg “</a:t>
            </a:r>
            <a:r>
              <a:rPr lang="en-US" sz="1000" dirty="0" smtClean="0"/>
              <a:t>http://upload.wikimedia.org/wikipedia/commons/e/e7/Checkenpox_Adult_back.jpg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Cold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Spread by direct contact and transmission of bodily fluids.</a:t>
            </a:r>
          </a:p>
          <a:p>
            <a:r>
              <a:rPr lang="en-US" dirty="0" smtClean="0"/>
              <a:t>Symptoms appear on day 1 and exist for about 5 days</a:t>
            </a:r>
          </a:p>
          <a:p>
            <a:r>
              <a:rPr lang="en-US" dirty="0" smtClean="0"/>
              <a:t>There is no specific treatment available</a:t>
            </a:r>
            <a:endParaRPr lang="en-US" dirty="0"/>
          </a:p>
        </p:txBody>
      </p:sp>
      <p:pic>
        <p:nvPicPr>
          <p:cNvPr id="6" name="Content Placeholder 5" descr="Rhinovirus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80374" y="1611313"/>
            <a:ext cx="3971076" cy="3951287"/>
          </a:xfrm>
        </p:spPr>
      </p:pic>
      <p:sp>
        <p:nvSpPr>
          <p:cNvPr id="8" name="Rectangle 7"/>
          <p:cNvSpPr/>
          <p:nvPr/>
        </p:nvSpPr>
        <p:spPr>
          <a:xfrm>
            <a:off x="4343400" y="5715000"/>
            <a:ext cx="464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/>
              <a:t>Adapted from the Wikimedia Commons file " Rhinovirus.PNG</a:t>
            </a:r>
            <a:r>
              <a:rPr lang="en-US" sz="1000" dirty="0" smtClean="0"/>
              <a:t> “</a:t>
            </a:r>
            <a:r>
              <a:rPr lang="en-US" sz="1000" dirty="0" smtClean="0"/>
              <a:t>http://en.wikipedia.org/wiki/File:Rhinovirus.PNG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50</TotalTime>
  <Words>142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Module</vt:lpstr>
      <vt:lpstr>Highlight of Various Diseases</vt:lpstr>
      <vt:lpstr>How are pathogens spread?</vt:lpstr>
      <vt:lpstr>Rabies</vt:lpstr>
      <vt:lpstr>Chickenpox</vt:lpstr>
      <vt:lpstr>Common Cold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Highlight of Various Diseases</dc:title>
  <dc:creator>Zach</dc:creator>
  <cp:lastModifiedBy>Zach</cp:lastModifiedBy>
  <cp:revision>14</cp:revision>
  <dcterms:created xsi:type="dcterms:W3CDTF">2012-06-07T17:56:36Z</dcterms:created>
  <dcterms:modified xsi:type="dcterms:W3CDTF">2013-05-13T16:57:09Z</dcterms:modified>
</cp:coreProperties>
</file>