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6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1E467-8CF9-4B32-BD0E-689EEC9A6110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AE7F0-EBEF-400D-9C66-286AE1BCC6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Important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What is </a:t>
            </a:r>
            <a:r>
              <a:rPr lang="en-US" u="sng" dirty="0" smtClean="0"/>
              <a:t>mass?</a:t>
            </a:r>
            <a:endParaRPr lang="en-US" dirty="0" smtClean="0"/>
          </a:p>
          <a:p>
            <a:pPr lvl="1"/>
            <a:r>
              <a:rPr lang="en-US" dirty="0" smtClean="0"/>
              <a:t>The AMOUNT of matter making up things</a:t>
            </a:r>
          </a:p>
          <a:p>
            <a:pPr lvl="1"/>
            <a:r>
              <a:rPr lang="en-US" dirty="0" smtClean="0"/>
              <a:t>Certain things weigh more than others although they take up the same space</a:t>
            </a:r>
          </a:p>
          <a:p>
            <a:r>
              <a:rPr lang="en-US" dirty="0" smtClean="0"/>
              <a:t>What is </a:t>
            </a:r>
            <a:r>
              <a:rPr lang="en-US" u="sng" dirty="0" smtClean="0"/>
              <a:t>force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Force is the strength of the object to move in a certain direction</a:t>
            </a:r>
          </a:p>
          <a:p>
            <a:pPr lvl="1"/>
            <a:r>
              <a:rPr lang="en-US" dirty="0" smtClean="0"/>
              <a:t>It is basically an object (with mass) </a:t>
            </a:r>
            <a:r>
              <a:rPr lang="en-US" u="sng" dirty="0" smtClean="0"/>
              <a:t>with</a:t>
            </a:r>
            <a:r>
              <a:rPr lang="en-US" dirty="0" smtClean="0"/>
              <a:t> acceleration</a:t>
            </a:r>
            <a:endParaRPr lang="en-US" dirty="0"/>
          </a:p>
          <a:p>
            <a:pPr lvl="2"/>
            <a:r>
              <a:rPr lang="en-US" dirty="0" smtClean="0"/>
              <a:t>Example: Skydiving</a:t>
            </a:r>
          </a:p>
          <a:p>
            <a:pPr lvl="3"/>
            <a:r>
              <a:rPr lang="en-US" dirty="0" smtClean="0"/>
              <a:t>You speed up. Air underneath you can’t push back enough to keep you in the air.</a:t>
            </a:r>
          </a:p>
          <a:p>
            <a:pPr lvl="3"/>
            <a:r>
              <a:rPr lang="en-US" dirty="0" smtClean="0"/>
              <a:t>Gravity wins.</a:t>
            </a:r>
          </a:p>
        </p:txBody>
      </p:sp>
      <p:pic>
        <p:nvPicPr>
          <p:cNvPr id="7" name="Content Placeholder 6" descr="Tandemskydive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450138"/>
            <a:ext cx="4038600" cy="2826087"/>
          </a:xfrm>
        </p:spPr>
      </p:pic>
      <p:sp>
        <p:nvSpPr>
          <p:cNvPr id="9" name="Rectangle 8"/>
          <p:cNvSpPr/>
          <p:nvPr/>
        </p:nvSpPr>
        <p:spPr>
          <a:xfrm>
            <a:off x="4343400" y="5334000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</a:t>
            </a:r>
            <a:r>
              <a:rPr lang="en-US" sz="1000" dirty="0" smtClean="0"/>
              <a:t>“</a:t>
            </a:r>
            <a:r>
              <a:rPr lang="en-US" sz="1000" dirty="0" smtClean="0"/>
              <a:t>Tandemskydive.png</a:t>
            </a:r>
            <a:r>
              <a:rPr lang="en-US" sz="1000" dirty="0" smtClean="0"/>
              <a:t>“</a:t>
            </a:r>
            <a:r>
              <a:rPr lang="en-US" sz="1000" dirty="0" smtClean="0"/>
              <a:t>http</a:t>
            </a:r>
            <a:r>
              <a:rPr lang="en-US" sz="1000" dirty="0" smtClean="0"/>
              <a:t>://upload.wikimedia.org/wikipedia/commons/2/2c/Tandemskydive.png</a:t>
            </a:r>
            <a:endParaRPr lang="en-US" sz="1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Lifting up on something heavy</a:t>
            </a:r>
          </a:p>
          <a:p>
            <a:pPr lvl="1"/>
            <a:r>
              <a:rPr lang="en-US" dirty="0" smtClean="0"/>
              <a:t>Like a table</a:t>
            </a:r>
          </a:p>
          <a:p>
            <a:pPr lvl="2"/>
            <a:r>
              <a:rPr lang="en-US" dirty="0" smtClean="0"/>
              <a:t>The table wins.</a:t>
            </a:r>
          </a:p>
          <a:p>
            <a:pPr lvl="2"/>
            <a:r>
              <a:rPr lang="en-US" dirty="0" smtClean="0"/>
              <a:t>Force of the table’s weight pushes down and you can’t lift up with enough force to get it off the ground.</a:t>
            </a:r>
          </a:p>
          <a:p>
            <a:endParaRPr lang="en-US" dirty="0"/>
          </a:p>
        </p:txBody>
      </p:sp>
      <p:pic>
        <p:nvPicPr>
          <p:cNvPr id="5" name="Content Placeholder 4" descr="500px-Force_examples.svg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62500" y="1958181"/>
            <a:ext cx="3810000" cy="3810000"/>
          </a:xfrm>
        </p:spPr>
      </p:pic>
      <p:sp>
        <p:nvSpPr>
          <p:cNvPr id="6" name="Rectangle 5"/>
          <p:cNvSpPr/>
          <p:nvPr/>
        </p:nvSpPr>
        <p:spPr>
          <a:xfrm>
            <a:off x="4343400" y="563880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</a:t>
            </a:r>
            <a:r>
              <a:rPr lang="en-US" sz="1000" dirty="0" smtClean="0"/>
              <a:t>“</a:t>
            </a:r>
            <a:r>
              <a:rPr lang="en-US" sz="1000" dirty="0" err="1" smtClean="0"/>
              <a:t>Force_examples.svg</a:t>
            </a:r>
            <a:r>
              <a:rPr lang="en-US" sz="1000" dirty="0" err="1" smtClean="0"/>
              <a:t>“</a:t>
            </a:r>
            <a:r>
              <a:rPr lang="en-US" sz="1000" dirty="0" err="1" smtClean="0"/>
              <a:t>http</a:t>
            </a:r>
            <a:r>
              <a:rPr lang="en-US" sz="1000" dirty="0" smtClean="0"/>
              <a:t>://en.wikipedia.org/wiki/File:Force_examples.svg</a:t>
            </a:r>
            <a:endParaRPr lang="en-US" sz="1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this Apply to Math?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Lift</a:t>
            </a:r>
          </a:p>
          <a:p>
            <a:pPr lvl="1"/>
            <a:r>
              <a:rPr lang="en-US" dirty="0" smtClean="0"/>
              <a:t>Has an equation</a:t>
            </a:r>
          </a:p>
          <a:p>
            <a:r>
              <a:rPr lang="en-US" dirty="0" smtClean="0"/>
              <a:t>Weight</a:t>
            </a:r>
          </a:p>
          <a:p>
            <a:pPr lvl="1"/>
            <a:r>
              <a:rPr lang="en-US" dirty="0" smtClean="0"/>
              <a:t>Also has an equation</a:t>
            </a:r>
          </a:p>
          <a:p>
            <a:pPr lvl="2"/>
            <a:r>
              <a:rPr lang="en-US" dirty="0" smtClean="0"/>
              <a:t>(Force=mass * gravity)</a:t>
            </a:r>
          </a:p>
          <a:p>
            <a:r>
              <a:rPr lang="en-US" dirty="0" smtClean="0"/>
              <a:t>Drag</a:t>
            </a:r>
          </a:p>
          <a:p>
            <a:pPr lvl="1"/>
            <a:r>
              <a:rPr lang="en-US" dirty="0" smtClean="0"/>
              <a:t>Has an Equation</a:t>
            </a:r>
          </a:p>
          <a:p>
            <a:r>
              <a:rPr lang="en-US" dirty="0" smtClean="0"/>
              <a:t>Thrust</a:t>
            </a:r>
          </a:p>
          <a:p>
            <a:pPr lvl="1"/>
            <a:r>
              <a:rPr lang="en-US" dirty="0" smtClean="0"/>
              <a:t>Has an Equation</a:t>
            </a:r>
          </a:p>
          <a:p>
            <a:r>
              <a:rPr lang="en-US" dirty="0" smtClean="0"/>
              <a:t>THEY ARE SYSTEMS</a:t>
            </a:r>
          </a:p>
          <a:p>
            <a:pPr lvl="1"/>
            <a:r>
              <a:rPr lang="en-US" dirty="0" smtClean="0"/>
              <a:t>Opposing equations are set equal to each other to solve for (as an example):</a:t>
            </a:r>
          </a:p>
          <a:p>
            <a:pPr lvl="2"/>
            <a:r>
              <a:rPr lang="en-US" dirty="0" smtClean="0"/>
              <a:t>The LIFT needed to overcome the WEIGHT of the plane!</a:t>
            </a:r>
            <a:endParaRPr lang="en-US" dirty="0"/>
          </a:p>
        </p:txBody>
      </p:sp>
      <p:pic>
        <p:nvPicPr>
          <p:cNvPr id="5" name="Content Placeholder 4" descr="1000px-Aeroforces.svg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936323"/>
            <a:ext cx="4038600" cy="1853717"/>
          </a:xfrm>
        </p:spPr>
      </p:pic>
      <p:sp>
        <p:nvSpPr>
          <p:cNvPr id="6" name="Rectangle 5"/>
          <p:cNvSpPr/>
          <p:nvPr/>
        </p:nvSpPr>
        <p:spPr>
          <a:xfrm>
            <a:off x="4343400" y="487680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</a:t>
            </a:r>
            <a:r>
              <a:rPr lang="en-US" sz="1000" dirty="0" smtClean="0"/>
              <a:t>“</a:t>
            </a:r>
            <a:r>
              <a:rPr lang="en-US" sz="1000" dirty="0" smtClean="0"/>
              <a:t>Aeroforces.svg</a:t>
            </a:r>
            <a:r>
              <a:rPr lang="en-US" sz="1000" dirty="0" smtClean="0"/>
              <a:t>“</a:t>
            </a:r>
            <a:r>
              <a:rPr lang="en-US" sz="1000" dirty="0" smtClean="0"/>
              <a:t>http</a:t>
            </a:r>
            <a:r>
              <a:rPr lang="en-US" sz="1000" dirty="0" smtClean="0"/>
              <a:t>://en.wikipedia.org/wiki/File:Aeroforces.svg</a:t>
            </a:r>
            <a:endParaRPr lang="en-US" sz="1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this Apply to Math?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525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Lift</a:t>
            </a:r>
          </a:p>
          <a:p>
            <a:pPr lvl="1"/>
            <a:r>
              <a:rPr lang="en-US" sz="1800" dirty="0" smtClean="0"/>
              <a:t>Has an equation</a:t>
            </a:r>
          </a:p>
          <a:p>
            <a:r>
              <a:rPr lang="en-US" sz="2400" dirty="0" smtClean="0"/>
              <a:t>Weight</a:t>
            </a:r>
          </a:p>
          <a:p>
            <a:pPr lvl="1"/>
            <a:r>
              <a:rPr lang="en-US" sz="1800" dirty="0" smtClean="0"/>
              <a:t>Also has an equation</a:t>
            </a:r>
          </a:p>
          <a:p>
            <a:pPr lvl="2"/>
            <a:r>
              <a:rPr lang="en-US" sz="1600" dirty="0" smtClean="0"/>
              <a:t>(Force=mass * gravity)</a:t>
            </a:r>
          </a:p>
          <a:p>
            <a:r>
              <a:rPr lang="en-US" sz="2400" dirty="0" smtClean="0"/>
              <a:t>Drag</a:t>
            </a:r>
          </a:p>
          <a:p>
            <a:pPr lvl="1"/>
            <a:r>
              <a:rPr lang="en-US" sz="1800" dirty="0" smtClean="0"/>
              <a:t>Has an Equation</a:t>
            </a:r>
          </a:p>
          <a:p>
            <a:r>
              <a:rPr lang="en-US" sz="2400" dirty="0" smtClean="0"/>
              <a:t>Thrust</a:t>
            </a:r>
          </a:p>
          <a:p>
            <a:pPr lvl="1"/>
            <a:r>
              <a:rPr lang="en-US" sz="1800" dirty="0" smtClean="0"/>
              <a:t>Has an Equation</a:t>
            </a:r>
          </a:p>
          <a:p>
            <a:r>
              <a:rPr lang="en-US" sz="2400" b="1" u="sng" dirty="0" smtClean="0"/>
              <a:t>THEY ARE SYSTEMS</a:t>
            </a:r>
          </a:p>
          <a:p>
            <a:pPr lvl="1"/>
            <a:r>
              <a:rPr lang="en-US" sz="1800" dirty="0" smtClean="0"/>
              <a:t>Opposing equations are set equal to each other to solve for (as an example):</a:t>
            </a:r>
          </a:p>
          <a:p>
            <a:pPr lvl="2"/>
            <a:r>
              <a:rPr lang="en-US" sz="1600" dirty="0" smtClean="0"/>
              <a:t>The LIFT needed to overcome the WEIGHT of the plane!</a:t>
            </a:r>
          </a:p>
          <a:p>
            <a:pPr lvl="2"/>
            <a:r>
              <a:rPr lang="en-US" sz="1600" dirty="0" smtClean="0"/>
              <a:t>During this process, you solve for variables!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7162800" y="1143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FORCE OF LIFT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86600" y="61722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WEIGHT</a:t>
            </a:r>
          </a:p>
        </p:txBody>
      </p:sp>
      <p:pic>
        <p:nvPicPr>
          <p:cNvPr id="14" name="Content Placeholder 13" descr="800px-Boeing_747-8_N747EX_First_Fligh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96070"/>
            <a:ext cx="4038600" cy="2534222"/>
          </a:xfrm>
        </p:spPr>
      </p:pic>
      <p:cxnSp>
        <p:nvCxnSpPr>
          <p:cNvPr id="9" name="Straight Arrow Connector 8"/>
          <p:cNvCxnSpPr/>
          <p:nvPr/>
        </p:nvCxnSpPr>
        <p:spPr>
          <a:xfrm flipV="1">
            <a:off x="6705600" y="1219200"/>
            <a:ext cx="0" cy="3124200"/>
          </a:xfrm>
          <a:prstGeom prst="straightConnector1">
            <a:avLst/>
          </a:prstGeom>
          <a:ln w="130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705600" y="4343400"/>
            <a:ext cx="0" cy="22098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343400" y="5181600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</a:t>
            </a:r>
            <a:r>
              <a:rPr lang="en-US" sz="1000" dirty="0" smtClean="0"/>
              <a:t>“</a:t>
            </a:r>
            <a:r>
              <a:rPr lang="en-US" sz="1000" dirty="0" smtClean="0"/>
              <a:t>Boeing_747-8_N747EX_First_Flight.jpg</a:t>
            </a:r>
            <a:r>
              <a:rPr lang="en-US" sz="1000" dirty="0" smtClean="0"/>
              <a:t>“</a:t>
            </a:r>
            <a:r>
              <a:rPr lang="en-US" sz="1000" dirty="0" smtClean="0"/>
              <a:t>http</a:t>
            </a:r>
            <a:r>
              <a:rPr lang="en-US" sz="1000" dirty="0" smtClean="0"/>
              <a:t>://en.wikipedia.org/wiki/File:Boeing_747-8_N747EX_First_Flight.jpg</a:t>
            </a:r>
            <a:endParaRPr lang="en-US" sz="10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259</Words>
  <Application>Microsoft Office PowerPoint</Application>
  <PresentationFormat>On-screen Show (4:3)</PresentationFormat>
  <Paragraphs>49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Forces</vt:lpstr>
      <vt:lpstr>2 Important Points</vt:lpstr>
      <vt:lpstr>Another Example</vt:lpstr>
      <vt:lpstr>How Does this Apply to Math?</vt:lpstr>
      <vt:lpstr>How Does this Apply to Math?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Forces</dc:title>
  <dc:creator>Billy Returns</dc:creator>
  <cp:lastModifiedBy>Zach</cp:lastModifiedBy>
  <cp:revision>8</cp:revision>
  <dcterms:created xsi:type="dcterms:W3CDTF">2013-01-24T13:40:00Z</dcterms:created>
  <dcterms:modified xsi:type="dcterms:W3CDTF">2013-05-13T17:12:47Z</dcterms:modified>
</cp:coreProperties>
</file>