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41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2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02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6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0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650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5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6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4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0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4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7764E-C43E-AA48-ABA2-63AA9ACC0F6C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4D540-A83B-D242-A2AD-18F3FE0D1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3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6334" y="25793"/>
            <a:ext cx="7186309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566" y="2969541"/>
            <a:ext cx="1649952" cy="1649952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798" y="3190356"/>
            <a:ext cx="959159" cy="918631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The Solar System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6082" y="4086703"/>
            <a:ext cx="1100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The Moon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6130" y="2507876"/>
            <a:ext cx="1388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Earth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2508" y="5709463"/>
            <a:ext cx="1183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Sun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90800" y="1923100"/>
            <a:ext cx="394516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dirty="0" smtClean="0"/>
              <a:t>How do they move?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227897" y="3565810"/>
            <a:ext cx="6384391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Why doesn’t the Earth fly away?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45002" y="6551591"/>
            <a:ext cx="1187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Photos by NASA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01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6334" y="25793"/>
            <a:ext cx="7186309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566" y="2969541"/>
            <a:ext cx="1649952" cy="1649952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798" y="3190356"/>
            <a:ext cx="959159" cy="918631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The Solar System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6082" y="4086703"/>
            <a:ext cx="1100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The Moon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6130" y="2507876"/>
            <a:ext cx="1388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Earth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2508" y="5709463"/>
            <a:ext cx="1183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Sun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27897" y="1684876"/>
            <a:ext cx="6384391" cy="34163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Which is stronger: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-the force of gravity between the Earth and the sun?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                             or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-the force of gravity between the Earth and the moon?</a:t>
            </a:r>
            <a:endParaRPr 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95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of Gravity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3467"/>
            <a:ext cx="8229600" cy="3002696"/>
          </a:xfrm>
        </p:spPr>
        <p:txBody>
          <a:bodyPr>
            <a:normAutofit fontScale="92500"/>
          </a:bodyPr>
          <a:lstStyle/>
          <a:p>
            <a:r>
              <a:rPr lang="en-US" i="1" dirty="0" smtClean="0"/>
              <a:t>F</a:t>
            </a:r>
            <a:r>
              <a:rPr lang="en-US" dirty="0" smtClean="0"/>
              <a:t> = force of gravity</a:t>
            </a:r>
          </a:p>
          <a:p>
            <a:r>
              <a:rPr lang="en-US" dirty="0" smtClean="0"/>
              <a:t>G = gravitational constant = 6.674x10</a:t>
            </a:r>
            <a:r>
              <a:rPr lang="en-US" baseline="30000" dirty="0" smtClean="0"/>
              <a:t>-11</a:t>
            </a:r>
            <a:r>
              <a:rPr lang="en-US" dirty="0" smtClean="0"/>
              <a:t> Nm</a:t>
            </a:r>
            <a:r>
              <a:rPr lang="en-US" baseline="30000" dirty="0" smtClean="0"/>
              <a:t>2</a:t>
            </a:r>
            <a:r>
              <a:rPr lang="en-US" dirty="0" smtClean="0"/>
              <a:t>/kg</a:t>
            </a:r>
            <a:r>
              <a:rPr lang="en-US" baseline="30000" dirty="0" smtClean="0"/>
              <a:t>2</a:t>
            </a:r>
            <a:endParaRPr lang="en-US" dirty="0" smtClean="0"/>
          </a:p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 mass of the first thing (in kg)</a:t>
            </a:r>
          </a:p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 mass of the second thing (in kg)</a:t>
            </a:r>
          </a:p>
          <a:p>
            <a:r>
              <a:rPr lang="en-US" i="1" dirty="0" smtClean="0"/>
              <a:t>r</a:t>
            </a:r>
            <a:r>
              <a:rPr lang="en-US" dirty="0" smtClean="0"/>
              <a:t> = distance between the two things (in m)</a:t>
            </a:r>
            <a:endParaRPr lang="en-US" i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28898"/>
              </p:ext>
            </p:extLst>
          </p:nvPr>
        </p:nvGraphicFramePr>
        <p:xfrm>
          <a:off x="2932073" y="1417638"/>
          <a:ext cx="3131585" cy="159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774700" imgH="393700" progId="Equation.DSMT4">
                  <p:embed/>
                </p:oleObj>
              </mc:Choice>
              <mc:Fallback>
                <p:oleObj name="Equation" r:id="rId3" imgW="774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2073" y="1417638"/>
                        <a:ext cx="3131585" cy="1591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795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6334" y="25793"/>
            <a:ext cx="7186309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566" y="2969541"/>
            <a:ext cx="1649952" cy="1649952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798" y="3190356"/>
            <a:ext cx="959159" cy="918631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The Solar System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6082" y="4086703"/>
            <a:ext cx="1100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The Moon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6130" y="2507876"/>
            <a:ext cx="1388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Earth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62508" y="5709463"/>
            <a:ext cx="1183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Sun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8562" y="3611976"/>
            <a:ext cx="6396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What is the force of gravity between the sun and the Earth?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5317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of Gravity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00975"/>
            <a:ext cx="8229600" cy="3002696"/>
          </a:xfrm>
        </p:spPr>
        <p:txBody>
          <a:bodyPr>
            <a:normAutofit fontScale="92500"/>
          </a:bodyPr>
          <a:lstStyle/>
          <a:p>
            <a:r>
              <a:rPr lang="en-US" i="1" dirty="0" smtClean="0"/>
              <a:t>F</a:t>
            </a:r>
            <a:r>
              <a:rPr lang="en-US" dirty="0" smtClean="0"/>
              <a:t> = force of gravity</a:t>
            </a:r>
          </a:p>
          <a:p>
            <a:r>
              <a:rPr lang="en-US" dirty="0" smtClean="0"/>
              <a:t>G = gravitational constant = 6.674x10</a:t>
            </a:r>
            <a:r>
              <a:rPr lang="en-US" baseline="30000" dirty="0" smtClean="0"/>
              <a:t>-11</a:t>
            </a:r>
            <a:r>
              <a:rPr lang="en-US" dirty="0"/>
              <a:t> Nm</a:t>
            </a:r>
            <a:r>
              <a:rPr lang="en-US" baseline="30000" dirty="0"/>
              <a:t>2</a:t>
            </a:r>
            <a:r>
              <a:rPr lang="en-US" dirty="0"/>
              <a:t>/kg</a:t>
            </a:r>
            <a:r>
              <a:rPr lang="en-US" baseline="30000" dirty="0"/>
              <a:t>2</a:t>
            </a:r>
            <a:endParaRPr lang="en-US" dirty="0" smtClean="0"/>
          </a:p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 mass of the first thing (in kg)</a:t>
            </a:r>
          </a:p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 mass of the second thing (in kg)</a:t>
            </a:r>
          </a:p>
          <a:p>
            <a:r>
              <a:rPr lang="en-US" i="1" dirty="0" smtClean="0"/>
              <a:t>r</a:t>
            </a:r>
            <a:r>
              <a:rPr lang="en-US" dirty="0" smtClean="0"/>
              <a:t> = distance between the two things (in m)</a:t>
            </a:r>
            <a:endParaRPr lang="en-US" i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046605"/>
              </p:ext>
            </p:extLst>
          </p:nvPr>
        </p:nvGraphicFramePr>
        <p:xfrm>
          <a:off x="2932073" y="1209513"/>
          <a:ext cx="3131585" cy="159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774700" imgH="393700" progId="Equation.DSMT4">
                  <p:embed/>
                </p:oleObj>
              </mc:Choice>
              <mc:Fallback>
                <p:oleObj name="Equation" r:id="rId3" imgW="774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2073" y="1209513"/>
                        <a:ext cx="3131585" cy="1591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50071" y="5945948"/>
            <a:ext cx="7255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Remember: There are 1000 m (or 10</a:t>
            </a:r>
            <a:r>
              <a:rPr lang="en-US" sz="2800" baseline="30000" dirty="0" smtClean="0"/>
              <a:t>3</a:t>
            </a:r>
            <a:r>
              <a:rPr lang="en-US" sz="2800" dirty="0" smtClean="0"/>
              <a:t> m) in 1 km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8952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203</Words>
  <Application>Microsoft Macintosh PowerPoint</Application>
  <PresentationFormat>On-screen Show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Equation</vt:lpstr>
      <vt:lpstr>The Solar System</vt:lpstr>
      <vt:lpstr>The Solar System</vt:lpstr>
      <vt:lpstr>Equation of Gravity</vt:lpstr>
      <vt:lpstr>The Solar System</vt:lpstr>
      <vt:lpstr>Equation of Gravity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Stump</dc:creator>
  <cp:lastModifiedBy>Simon Stump</cp:lastModifiedBy>
  <cp:revision>10</cp:revision>
  <dcterms:created xsi:type="dcterms:W3CDTF">2013-09-09T16:25:46Z</dcterms:created>
  <dcterms:modified xsi:type="dcterms:W3CDTF">2014-02-27T23:37:46Z</dcterms:modified>
</cp:coreProperties>
</file>