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61" r:id="rId4"/>
    <p:sldId id="262" r:id="rId5"/>
    <p:sldId id="263" r:id="rId6"/>
    <p:sldId id="260" r:id="rId7"/>
    <p:sldId id="259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0CE71A37-2C13-0C46-8AF9-1B08B2F8C617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B88B271-F36D-9E43-8A53-6E449D547E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ommons.wikimedia.org/w/index.php?title=User:Pwrege&amp;action=edit&amp;redlink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Proportional Relationships in Biology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3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Proportions in plants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345363" cy="724135"/>
          </a:xfrm>
        </p:spPr>
        <p:txBody>
          <a:bodyPr/>
          <a:lstStyle/>
          <a:p>
            <a:r>
              <a:rPr lang="en-US" dirty="0" smtClean="0"/>
              <a:t>Are large and small plants proportional?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5624" y="6169081"/>
            <a:ext cx="7276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Pictures by </a:t>
            </a:r>
            <a:r>
              <a:rPr lang="en-US" dirty="0"/>
              <a:t>Mark </a:t>
            </a:r>
            <a:r>
              <a:rPr lang="en-US" dirty="0" err="1" smtClean="0"/>
              <a:t>Hofstetter</a:t>
            </a:r>
            <a:r>
              <a:rPr lang="en-US" dirty="0" smtClean="0"/>
              <a:t> and Amada44, downloaded from Wikipedia</a:t>
            </a:r>
            <a:endParaRPr lang="en-US" dirty="0"/>
          </a:p>
        </p:txBody>
      </p:sp>
      <p:pic>
        <p:nvPicPr>
          <p:cNvPr id="5" name="Picture 4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2308" y="2942726"/>
            <a:ext cx="1816922" cy="2862413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449" y="3192209"/>
            <a:ext cx="35052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39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 Ringer…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 smtClean="0"/>
              <a:t>Are 2/3 and 6/12 proportional?</a:t>
            </a:r>
          </a:p>
          <a:p>
            <a:pPr marL="693738" lvl="1" indent="-457200">
              <a:buFont typeface="+mj-lt"/>
              <a:buAutoNum type="arabicParenR"/>
            </a:pPr>
            <a:r>
              <a:rPr lang="en-US" dirty="0" smtClean="0"/>
              <a:t>No; 6/12 = 1/2 ≠ 2/3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Are 2/3 and 10/15 proportional?</a:t>
            </a:r>
          </a:p>
          <a:p>
            <a:pPr marL="693738" lvl="1" indent="-457200">
              <a:buFont typeface="+mj-lt"/>
              <a:buAutoNum type="arabicParenR"/>
            </a:pPr>
            <a:r>
              <a:rPr lang="en-US" dirty="0" smtClean="0"/>
              <a:t>Yes; 2/3 = (2*5)/(3*5) = 10/15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Are 2/3 and 4/9 proportional?</a:t>
            </a:r>
          </a:p>
          <a:p>
            <a:pPr marL="693738" lvl="1" indent="-457200">
              <a:buFont typeface="+mj-lt"/>
              <a:buAutoNum type="arabicParenR"/>
            </a:pPr>
            <a:r>
              <a:rPr lang="en-US" dirty="0" smtClean="0"/>
              <a:t>No; both are simplified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72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Proportional Shapes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0"/>
            <a:ext cx="7345363" cy="4058162"/>
          </a:xfrm>
        </p:spPr>
        <p:txBody>
          <a:bodyPr>
            <a:normAutofit/>
          </a:bodyPr>
          <a:lstStyle/>
          <a:p>
            <a:r>
              <a:rPr lang="en-US" dirty="0" smtClean="0"/>
              <a:t>What does it mean for two shapes to be </a:t>
            </a:r>
            <a:r>
              <a:rPr lang="en-US" b="1" u="sng" dirty="0" smtClean="0"/>
              <a:t>similar</a:t>
            </a:r>
            <a:r>
              <a:rPr lang="en-US" dirty="0" smtClean="0"/>
              <a:t> or </a:t>
            </a:r>
            <a:r>
              <a:rPr lang="en-US" b="1" u="sng" dirty="0" smtClean="0"/>
              <a:t>proportional</a:t>
            </a:r>
            <a:r>
              <a:rPr lang="en-US" dirty="0" smtClean="0"/>
              <a:t>?</a:t>
            </a:r>
          </a:p>
          <a:p>
            <a:r>
              <a:rPr lang="en-US" dirty="0" smtClean="0"/>
              <a:t>Same shape, different size.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sstump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1822" y="4382340"/>
            <a:ext cx="1324618" cy="1184964"/>
          </a:xfrm>
          <a:prstGeom prst="rect">
            <a:avLst/>
          </a:prstGeom>
        </p:spPr>
      </p:pic>
      <p:pic>
        <p:nvPicPr>
          <p:cNvPr id="16" name="Picture 15" descr="sstum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500" y="3762990"/>
            <a:ext cx="1165298" cy="2674432"/>
          </a:xfrm>
          <a:prstGeom prst="rect">
            <a:avLst/>
          </a:prstGeom>
        </p:spPr>
      </p:pic>
      <p:pic>
        <p:nvPicPr>
          <p:cNvPr id="7" name="Picture 6" descr="sstump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899" y="3762990"/>
            <a:ext cx="2895576" cy="25902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218" y="6395886"/>
            <a:ext cx="1706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by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11201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Proportional Shapes</a:t>
            </a:r>
            <a:endParaRPr lang="en-US" dirty="0"/>
          </a:p>
        </p:txBody>
      </p:sp>
      <p:pic>
        <p:nvPicPr>
          <p:cNvPr id="6" name="Picture 5" descr="sstump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7995" y="1887491"/>
            <a:ext cx="1324618" cy="1184964"/>
          </a:xfrm>
          <a:prstGeom prst="rect">
            <a:avLst/>
          </a:prstGeom>
        </p:spPr>
      </p:pic>
      <p:pic>
        <p:nvPicPr>
          <p:cNvPr id="7" name="Picture 6" descr="sstum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820" y="3746894"/>
            <a:ext cx="1165298" cy="2674432"/>
          </a:xfrm>
          <a:prstGeom prst="rect">
            <a:avLst/>
          </a:prstGeom>
        </p:spPr>
      </p:pic>
      <p:pic>
        <p:nvPicPr>
          <p:cNvPr id="8" name="Picture 7" descr="sstump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9722" y="3762990"/>
            <a:ext cx="2895576" cy="25902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85122" y="2198473"/>
            <a:ext cx="1642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Height=4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301238" y="3095139"/>
            <a:ext cx="1755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Width = 4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191633" y="3311347"/>
            <a:ext cx="1939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Width = </a:t>
            </a:r>
            <a:r>
              <a:rPr lang="en-US" sz="2800" dirty="0" smtClean="0"/>
              <a:t>10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876230" y="4989698"/>
            <a:ext cx="182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Height=10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14741" y="3311347"/>
            <a:ext cx="1572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Width=4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16695" y="4876295"/>
            <a:ext cx="12234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Height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= 10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8445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Proportional Relationships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biology, some relationships are </a:t>
            </a:r>
            <a:r>
              <a:rPr lang="en-US" b="1" u="sng" dirty="0" smtClean="0"/>
              <a:t>proportional</a:t>
            </a:r>
            <a:r>
              <a:rPr lang="en-US" dirty="0" smtClean="0"/>
              <a:t>, and some are not.</a:t>
            </a:r>
          </a:p>
          <a:p>
            <a:r>
              <a:rPr lang="en-US" dirty="0" smtClean="0"/>
              <a:t>This will sometimes tell us something about the organism.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637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9436" y="3300061"/>
            <a:ext cx="1731029" cy="3276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7476" y="3233208"/>
            <a:ext cx="1718664" cy="3276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Proportional Relationships in Biology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74841"/>
            <a:ext cx="7345363" cy="1087022"/>
          </a:xfrm>
        </p:spPr>
        <p:txBody>
          <a:bodyPr>
            <a:normAutofit/>
          </a:bodyPr>
          <a:lstStyle/>
          <a:p>
            <a:r>
              <a:rPr lang="en-US" dirty="0" smtClean="0"/>
              <a:t>Does body shape change with age?</a:t>
            </a:r>
          </a:p>
          <a:p>
            <a:r>
              <a:rPr lang="en-US" dirty="0" smtClean="0"/>
              <a:t>Is a human baby proportional to a human adult?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442230" y="3331225"/>
            <a:ext cx="2577071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442230" y="3791340"/>
            <a:ext cx="2577071" cy="35485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636140" y="3403603"/>
            <a:ext cx="160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Smaller Heads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7385" y="6019543"/>
            <a:ext cx="2027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Image by Shaun </a:t>
            </a:r>
            <a:r>
              <a:rPr lang="en-US" sz="1200" dirty="0" err="1" smtClean="0"/>
              <a:t>Mitchem</a:t>
            </a:r>
            <a:r>
              <a:rPr lang="en-US" sz="1200" dirty="0" smtClean="0"/>
              <a:t> and Steve Herbert</a:t>
            </a:r>
          </a:p>
          <a:p>
            <a:r>
              <a:rPr lang="en-US" sz="1200" dirty="0" err="1" smtClean="0"/>
              <a:t>www.wikipedia.org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8315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Proportional Relationships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345363" cy="1200425"/>
          </a:xfrm>
        </p:spPr>
        <p:txBody>
          <a:bodyPr/>
          <a:lstStyle/>
          <a:p>
            <a:r>
              <a:rPr lang="en-US" dirty="0" smtClean="0"/>
              <a:t>In frogs, a small frog and a big frog do look the same…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961" y="3334026"/>
            <a:ext cx="3319501" cy="32559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259" y="4286604"/>
            <a:ext cx="1970146" cy="21177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07411" y="6411493"/>
            <a:ext cx="19595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credit: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99413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Proportional Relationships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has proportionately bigger legs: an ant, or an elephant?</a:t>
            </a:r>
          </a:p>
          <a:p>
            <a:r>
              <a:rPr lang="en-US" dirty="0" smtClean="0"/>
              <a:t>An elephant is 3.3 m tall, and has a foot 0.5 m wide.</a:t>
            </a:r>
          </a:p>
          <a:p>
            <a:r>
              <a:rPr lang="en-US" dirty="0" smtClean="0"/>
              <a:t>An ant is 4 mm tall, and has a foot 0.06 mm wide.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340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1542" y="6078360"/>
            <a:ext cx="6853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Photos by PHGCOM and </a:t>
            </a:r>
            <a:r>
              <a:rPr lang="en-US" u="sng" dirty="0">
                <a:hlinkClick r:id="rId2"/>
              </a:rPr>
              <a:t>Peter H. </a:t>
            </a:r>
            <a:r>
              <a:rPr lang="en-US" u="sng" dirty="0" smtClean="0">
                <a:hlinkClick r:id="rId2"/>
              </a:rPr>
              <a:t>Wrege</a:t>
            </a:r>
            <a:r>
              <a:rPr lang="en-US" u="sng" dirty="0" smtClean="0"/>
              <a:t>, retrieved from Wikipedia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African_Forest_Elephant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308" y="1894168"/>
            <a:ext cx="2629283" cy="2896962"/>
          </a:xfrm>
          <a:prstGeom prst="rect">
            <a:avLst/>
          </a:prstGeom>
        </p:spPr>
      </p:pic>
      <p:pic>
        <p:nvPicPr>
          <p:cNvPr id="8" name="Picture 7" descr="220px-WeaverAntDefens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971" y="2120238"/>
            <a:ext cx="4860000" cy="296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71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165</TotalTime>
  <Words>283</Words>
  <Application>Microsoft Macintosh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Capital</vt:lpstr>
      <vt:lpstr>Proportional Relationships in Biology</vt:lpstr>
      <vt:lpstr>Bell Ringer…</vt:lpstr>
      <vt:lpstr>Proportional Shapes</vt:lpstr>
      <vt:lpstr>Proportional Shapes</vt:lpstr>
      <vt:lpstr>Proportional Relationships in Biology</vt:lpstr>
      <vt:lpstr>Proportional Relationships in Biology</vt:lpstr>
      <vt:lpstr>Proportional Relationships in Biology</vt:lpstr>
      <vt:lpstr>Proportional Relationships in Biology</vt:lpstr>
      <vt:lpstr>PowerPoint Presentation</vt:lpstr>
      <vt:lpstr>Proportions in plants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Proportional Relationships in Biology</dc:title>
  <dc:creator>Simon Stump</dc:creator>
  <cp:lastModifiedBy>Simon Stump</cp:lastModifiedBy>
  <cp:revision>20</cp:revision>
  <cp:lastPrinted>2014-02-27T23:45:20Z</cp:lastPrinted>
  <dcterms:created xsi:type="dcterms:W3CDTF">2013-11-26T20:35:21Z</dcterms:created>
  <dcterms:modified xsi:type="dcterms:W3CDTF">2014-02-27T23:45:58Z</dcterms:modified>
</cp:coreProperties>
</file>