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15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88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6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28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2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150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800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01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0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78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39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FBBC7-6F35-6741-9BD3-6D17277EFE20}" type="datetimeFigureOut">
              <a:rPr lang="en-US" smtClean="0"/>
              <a:t>2/14/14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DD33F-C37B-4642-AC8A-C6914DB1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73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Christmas Survey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982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Bell Ringer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Convert the fractions to a decimal and a percent:</a:t>
            </a:r>
          </a:p>
          <a:p>
            <a:pPr lvl="1"/>
            <a:r>
              <a:rPr lang="en-US" dirty="0" smtClean="0"/>
              <a:t>1) 3/5</a:t>
            </a:r>
          </a:p>
          <a:p>
            <a:pPr lvl="1"/>
            <a:r>
              <a:rPr lang="en-US" dirty="0" smtClean="0"/>
              <a:t>2) 7/10</a:t>
            </a:r>
          </a:p>
          <a:p>
            <a:r>
              <a:rPr lang="en-US" dirty="0" smtClean="0"/>
              <a:t>Convert each of these decimals into a fraction:</a:t>
            </a:r>
          </a:p>
          <a:p>
            <a:pPr lvl="1"/>
            <a:r>
              <a:rPr lang="en-US" dirty="0" smtClean="0"/>
              <a:t>3) 0.4</a:t>
            </a:r>
          </a:p>
          <a:p>
            <a:pPr lvl="1"/>
            <a:r>
              <a:rPr lang="en-US" dirty="0" smtClean="0"/>
              <a:t>4) 0.25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650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480px-President_Barack_Obam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6" y="3466558"/>
            <a:ext cx="2713153" cy="3391441"/>
          </a:xfrm>
          <a:prstGeom prst="rect">
            <a:avLst/>
          </a:prstGeom>
        </p:spPr>
      </p:pic>
      <p:pic>
        <p:nvPicPr>
          <p:cNvPr id="8" name="Picture 7" descr="469px-Mitt_Romney_by_Gage_Skidmore_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267" y="3466558"/>
            <a:ext cx="2655402" cy="33914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65784"/>
          </a:xfrm>
        </p:spPr>
        <p:txBody>
          <a:bodyPr/>
          <a:lstStyle/>
          <a:p>
            <a:r>
              <a:rPr lang="en-US" dirty="0" smtClean="0"/>
              <a:t>During the last election, people talked a lot about polls, to say which candidate is winning.</a:t>
            </a:r>
          </a:p>
          <a:p>
            <a:r>
              <a:rPr lang="en-US" dirty="0" smtClean="0"/>
              <a:t>How did they do that?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68941" y="5954402"/>
            <a:ext cx="1785264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/>
              <a:t>49% ± 2%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807733" y="5954402"/>
            <a:ext cx="1785264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/>
              <a:t>51% ± 2%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954402"/>
            <a:ext cx="1195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 by Pete Souza </a:t>
            </a:r>
          </a:p>
          <a:p>
            <a:r>
              <a:rPr lang="en-US" sz="1200" dirty="0" err="1" smtClean="0"/>
              <a:t>Wikipedia.com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7948186" y="5954402"/>
            <a:ext cx="1195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 by Gage Skidmore</a:t>
            </a:r>
          </a:p>
          <a:p>
            <a:r>
              <a:rPr lang="en-US" sz="1200" dirty="0" err="1" smtClean="0"/>
              <a:t>Wikipedia.com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93428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you can ask part of a population, and use that information to make predictions about the whole population.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359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Christmas Survey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34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What is the most popular gift this Christmas?</a:t>
            </a:r>
          </a:p>
          <a:p>
            <a:r>
              <a:rPr lang="en-US" dirty="0" smtClean="0"/>
              <a:t>Each student will chose one of the following:</a:t>
            </a:r>
          </a:p>
          <a:p>
            <a:pPr lvl="1"/>
            <a:r>
              <a:rPr lang="en-US" dirty="0" smtClean="0"/>
              <a:t>Video Game (Call of Duty: Ghosts)</a:t>
            </a:r>
          </a:p>
          <a:p>
            <a:pPr lvl="1"/>
            <a:r>
              <a:rPr lang="en-US" dirty="0" smtClean="0"/>
              <a:t>Clothes (gift certificate to </a:t>
            </a:r>
            <a:r>
              <a:rPr lang="en-US" dirty="0" err="1" smtClean="0"/>
              <a:t>Aeroposatle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DVD (Hunger Games, Fast &amp; Furious 6, or Despicable Me 2)</a:t>
            </a:r>
          </a:p>
          <a:p>
            <a:r>
              <a:rPr lang="en-US" dirty="0" smtClean="0"/>
              <a:t>We will collect information about the class.</a:t>
            </a:r>
          </a:p>
          <a:p>
            <a:r>
              <a:rPr lang="en-US" dirty="0" smtClean="0"/>
              <a:t>Each of you will ask 9 people (plus yourself), then calculate the number of students who gave each answer as a fraction, decimal, and percent.</a:t>
            </a:r>
          </a:p>
          <a:p>
            <a:r>
              <a:rPr lang="en-US" dirty="0" smtClean="0"/>
              <a:t>Write down the names of the people that you talked to.</a:t>
            </a:r>
          </a:p>
        </p:txBody>
      </p:sp>
    </p:spTree>
    <p:extLst>
      <p:ext uri="{BB962C8B-B14F-4D97-AF65-F5344CB8AC3E}">
        <p14:creationId xmlns:p14="http://schemas.microsoft.com/office/powerpoint/2010/main" val="2732208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56509"/>
          </a:xfrm>
        </p:spPr>
        <p:txBody>
          <a:bodyPr/>
          <a:lstStyle/>
          <a:p>
            <a:r>
              <a:rPr lang="en-US" dirty="0" smtClean="0"/>
              <a:t>What was the class average?</a:t>
            </a:r>
          </a:p>
          <a:p>
            <a:r>
              <a:rPr lang="en-US" dirty="0" smtClean="0"/>
              <a:t>How close was your result?</a:t>
            </a:r>
          </a:p>
          <a:p>
            <a:pPr lvl="1"/>
            <a:r>
              <a:rPr lang="en-US" dirty="0" smtClean="0"/>
              <a:t>It should have been </a:t>
            </a:r>
            <a:r>
              <a:rPr lang="en-US" smtClean="0"/>
              <a:t>within about 15%</a:t>
            </a:r>
            <a:endParaRPr lang="en-US" dirty="0" smtClean="0"/>
          </a:p>
          <a:p>
            <a:r>
              <a:rPr lang="en-US" dirty="0" smtClean="0"/>
              <a:t>If your result was really different from the class average, why do you think that was?</a:t>
            </a:r>
          </a:p>
          <a:p>
            <a:r>
              <a:rPr lang="en-US" dirty="0" smtClean="0"/>
              <a:t>If your result was really similar, why do you think you got it right?</a:t>
            </a:r>
          </a:p>
        </p:txBody>
      </p:sp>
    </p:spTree>
    <p:extLst>
      <p:ext uri="{BB962C8B-B14F-4D97-AF65-F5344CB8AC3E}">
        <p14:creationId xmlns:p14="http://schemas.microsoft.com/office/powerpoint/2010/main" val="3339677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264</Words>
  <Application>Microsoft Macintosh PowerPoint</Application>
  <PresentationFormat>On-screen Show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Christmas Survey</vt:lpstr>
      <vt:lpstr>Bell Ringer</vt:lpstr>
      <vt:lpstr>Surveys</vt:lpstr>
      <vt:lpstr>Surveys</vt:lpstr>
      <vt:lpstr>Christmas Survey</vt:lpstr>
      <vt:lpstr>Results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Survey</dc:title>
  <dc:creator>Simon Stump</dc:creator>
  <cp:lastModifiedBy>Simon Stump</cp:lastModifiedBy>
  <cp:revision>7</cp:revision>
  <dcterms:created xsi:type="dcterms:W3CDTF">2013-12-16T15:30:33Z</dcterms:created>
  <dcterms:modified xsi:type="dcterms:W3CDTF">2014-02-14T17:19:35Z</dcterms:modified>
</cp:coreProperties>
</file>