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2" r:id="rId1"/>
  </p:sldMasterIdLst>
  <p:sldIdLst>
    <p:sldId id="256" r:id="rId2"/>
    <p:sldId id="258" r:id="rId3"/>
    <p:sldId id="261" r:id="rId4"/>
    <p:sldId id="262" r:id="rId5"/>
    <p:sldId id="263" r:id="rId6"/>
    <p:sldId id="260" r:id="rId7"/>
    <p:sldId id="259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7" d="100"/>
          <a:sy n="57" d="100"/>
        </p:scale>
        <p:origin x="-172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486873" y="411480"/>
            <a:ext cx="8170254" cy="6035040"/>
            <a:chOff x="486873" y="411480"/>
            <a:chExt cx="8170254" cy="6035040"/>
          </a:xfrm>
        </p:grpSpPr>
        <p:sp>
          <p:nvSpPr>
            <p:cNvPr id="8" name="Rectangle 7"/>
            <p:cNvSpPr/>
            <p:nvPr/>
          </p:nvSpPr>
          <p:spPr>
            <a:xfrm>
              <a:off x="486873" y="411480"/>
              <a:ext cx="8170254" cy="6035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>
              <a:spLocks/>
            </p:cNvSpPr>
            <p:nvPr/>
          </p:nvSpPr>
          <p:spPr>
            <a:xfrm>
              <a:off x="562843" y="475488"/>
              <a:ext cx="7982712" cy="5888736"/>
            </a:xfrm>
            <a:prstGeom prst="rect">
              <a:avLst/>
            </a:prstGeom>
            <a:noFill/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562842" y="6133646"/>
              <a:ext cx="7982712" cy="1472"/>
            </a:xfrm>
            <a:prstGeom prst="line">
              <a:avLst/>
            </a:prstGeom>
            <a:noFill/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7" name="Rectangle 16"/>
            <p:cNvSpPr/>
            <p:nvPr/>
          </p:nvSpPr>
          <p:spPr>
            <a:xfrm>
              <a:off x="562843" y="457200"/>
              <a:ext cx="7982712" cy="257860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3950"/>
            <a:ext cx="7342188" cy="1924050"/>
          </a:xfrm>
        </p:spPr>
        <p:txBody>
          <a:bodyPr anchor="b" anchorCtr="0">
            <a:noAutofit/>
          </a:bodyPr>
          <a:lstStyle>
            <a:lvl1pPr>
              <a:defRPr sz="54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x-none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429000"/>
            <a:ext cx="7342188" cy="17526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tx1">
                  <a:lumMod val="75000"/>
                  <a:lumOff val="25000"/>
                </a:schemeClr>
              </a:buClr>
              <a:buFont typeface="Arial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73741" y="6122894"/>
            <a:ext cx="2133600" cy="259317"/>
          </a:xfrm>
        </p:spPr>
        <p:txBody>
          <a:bodyPr/>
          <a:lstStyle/>
          <a:p>
            <a:fld id="{0CE71A37-2C13-0C46-8AF9-1B08B2F8C617}" type="datetimeFigureOut">
              <a:rPr lang="en-US" smtClean="0"/>
              <a:t>2/27/14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38800" y="6122894"/>
            <a:ext cx="2895600" cy="25781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191000" y="6122894"/>
            <a:ext cx="762000" cy="271463"/>
          </a:xfrm>
        </p:spPr>
        <p:txBody>
          <a:bodyPr/>
          <a:lstStyle/>
          <a:p>
            <a:fld id="{2B88B271-F36D-9E43-8A53-6E449D547E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, Picture,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grpSp>
          <p:nvGrpSpPr>
            <p:cNvPr id="26" name="Group 25"/>
            <p:cNvGrpSpPr/>
            <p:nvPr/>
          </p:nvGrpSpPr>
          <p:grpSpPr>
            <a:xfrm>
              <a:off x="182880" y="173699"/>
              <a:ext cx="8778240" cy="6510602"/>
              <a:chOff x="182880" y="173699"/>
              <a:chExt cx="8778240" cy="6510602"/>
            </a:xfrm>
          </p:grpSpPr>
          <p:grpSp>
            <p:nvGrpSpPr>
              <p:cNvPr id="27" name="Group 26"/>
              <p:cNvGrpSpPr/>
              <p:nvPr/>
            </p:nvGrpSpPr>
            <p:grpSpPr>
              <a:xfrm>
                <a:off x="182880" y="173699"/>
                <a:ext cx="8778240" cy="6510602"/>
                <a:chOff x="182880" y="173699"/>
                <a:chExt cx="8778240" cy="6510602"/>
              </a:xfrm>
            </p:grpSpPr>
            <p:sp>
              <p:nvSpPr>
                <p:cNvPr id="29" name="Rectangle 28"/>
                <p:cNvSpPr/>
                <p:nvPr/>
              </p:nvSpPr>
              <p:spPr>
                <a:xfrm>
                  <a:off x="182880" y="173699"/>
                  <a:ext cx="8778240" cy="6510602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12700">
                  <a:noFill/>
                </a:ln>
                <a:effectLst>
                  <a:outerShdw blurRad="63500" sx="101000" sy="101000" algn="ctr" rotWithShape="0">
                    <a:prstClr val="black">
                      <a:alpha val="40000"/>
                    </a:prstClr>
                  </a:outerShdw>
                </a:effectLst>
                <a:scene3d>
                  <a:camera prst="perspectiveFront" fov="4800000"/>
                  <a:lightRig rig="threePt" dir="t"/>
                </a:scene3d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30" name="Group 10"/>
                <p:cNvGrpSpPr/>
                <p:nvPr/>
              </p:nvGrpSpPr>
              <p:grpSpPr>
                <a:xfrm>
                  <a:off x="256032" y="237744"/>
                  <a:ext cx="8622792" cy="6364224"/>
                  <a:chOff x="247157" y="247430"/>
                  <a:chExt cx="8622792" cy="6364224"/>
                </a:xfrm>
              </p:grpSpPr>
              <p:sp>
                <p:nvSpPr>
                  <p:cNvPr id="31" name="Rectangle 30"/>
                  <p:cNvSpPr>
                    <a:spLocks/>
                  </p:cNvSpPr>
                  <p:nvPr/>
                </p:nvSpPr>
                <p:spPr>
                  <a:xfrm>
                    <a:off x="247157" y="247430"/>
                    <a:ext cx="8622792" cy="6364224"/>
                  </a:xfrm>
                  <a:prstGeom prst="rect">
                    <a:avLst/>
                  </a:prstGeom>
                  <a:noFill/>
                  <a:ln w="12700">
                    <a:solidFill>
                      <a:schemeClr val="tx2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/>
                  </a:p>
                </p:txBody>
              </p:sp>
              <p:cxnSp>
                <p:nvCxnSpPr>
                  <p:cNvPr id="32" name="Straight Connector 31"/>
                  <p:cNvCxnSpPr/>
                  <p:nvPr/>
                </p:nvCxnSpPr>
                <p:spPr>
                  <a:xfrm>
                    <a:off x="247157" y="6389024"/>
                    <a:ext cx="8622792" cy="1588"/>
                  </a:xfrm>
                  <a:prstGeom prst="line">
                    <a:avLst/>
                  </a:prstGeom>
                  <a:noFill/>
                  <a:ln w="12700">
                    <a:solidFill>
                      <a:schemeClr val="tx2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</p:grpSp>
          </p:grpSp>
          <p:sp>
            <p:nvSpPr>
              <p:cNvPr id="28" name="Rectangle 27"/>
              <p:cNvSpPr/>
              <p:nvPr/>
            </p:nvSpPr>
            <p:spPr>
              <a:xfrm rot="5400000">
                <a:off x="801086" y="3274090"/>
                <a:ext cx="6135624" cy="64008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  <p:sp>
          <p:nvSpPr>
            <p:cNvPr id="25" name="Rectangle 24"/>
            <p:cNvSpPr/>
            <p:nvPr/>
          </p:nvSpPr>
          <p:spPr>
            <a:xfrm rot="10800000">
              <a:off x="258763" y="1594462"/>
              <a:ext cx="3575304" cy="6400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225" y="1694329"/>
            <a:ext cx="3008313" cy="9144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x-none" smtClean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8319" y="609600"/>
            <a:ext cx="4114800" cy="5465763"/>
          </a:xfrm>
        </p:spPr>
        <p:txBody>
          <a:bodyPr>
            <a:normAutofit/>
          </a:bodyPr>
          <a:lstStyle>
            <a:lvl1pPr>
              <a:defRPr sz="2400" baseline="0"/>
            </a:lvl1pPr>
            <a:lvl2pPr>
              <a:defRPr sz="2200" baseline="0"/>
            </a:lvl2pPr>
            <a:lvl3pPr>
              <a:defRPr sz="2000" baseline="0"/>
            </a:lvl3pPr>
            <a:lvl4pPr>
              <a:defRPr sz="1800" baseline="0"/>
            </a:lvl4pPr>
            <a:lvl5pPr>
              <a:defRPr sz="1800" baseline="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0225" y="2672323"/>
            <a:ext cx="3008313" cy="3403040"/>
          </a:xfr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71A37-2C13-0C46-8AF9-1B08B2F8C617}" type="datetimeFigureOut">
              <a:rPr lang="en-US" smtClean="0"/>
              <a:t>2/27/14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8B271-F36D-9E43-8A53-6E449D547EB8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3"/>
          </p:nvPr>
        </p:nvSpPr>
        <p:spPr>
          <a:xfrm>
            <a:off x="352892" y="310123"/>
            <a:ext cx="3398837" cy="1204912"/>
          </a:xfrm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r>
              <a:rPr lang="x-none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grpSp>
          <p:nvGrpSpPr>
            <p:cNvPr id="16" name="Group 15"/>
            <p:cNvGrpSpPr/>
            <p:nvPr/>
          </p:nvGrpSpPr>
          <p:grpSpPr>
            <a:xfrm>
              <a:off x="182880" y="173699"/>
              <a:ext cx="8778240" cy="6510602"/>
              <a:chOff x="182880" y="173699"/>
              <a:chExt cx="8778240" cy="6510602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182880" y="173699"/>
                <a:ext cx="8778240" cy="65106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4800000"/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9" name="Group 10"/>
              <p:cNvGrpSpPr/>
              <p:nvPr/>
            </p:nvGrpSpPr>
            <p:grpSpPr>
              <a:xfrm>
                <a:off x="256032" y="237744"/>
                <a:ext cx="8622792" cy="6364224"/>
                <a:chOff x="247157" y="247430"/>
                <a:chExt cx="8622792" cy="6364224"/>
              </a:xfrm>
            </p:grpSpPr>
            <p:sp>
              <p:nvSpPr>
                <p:cNvPr id="20" name="Rectangle 19"/>
                <p:cNvSpPr>
                  <a:spLocks/>
                </p:cNvSpPr>
                <p:nvPr/>
              </p:nvSpPr>
              <p:spPr>
                <a:xfrm>
                  <a:off x="247157" y="247430"/>
                  <a:ext cx="8622792" cy="6364224"/>
                </a:xfrm>
                <a:prstGeom prst="rect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  <p:cxnSp>
              <p:nvCxnSpPr>
                <p:cNvPr id="21" name="Straight Connector 20"/>
                <p:cNvCxnSpPr/>
                <p:nvPr/>
              </p:nvCxnSpPr>
              <p:spPr>
                <a:xfrm>
                  <a:off x="247157" y="6389024"/>
                  <a:ext cx="8622792" cy="1588"/>
                </a:xfrm>
                <a:prstGeom prst="line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17" name="Rectangle 16"/>
            <p:cNvSpPr/>
            <p:nvPr/>
          </p:nvSpPr>
          <p:spPr>
            <a:xfrm rot="5400000">
              <a:off x="801086" y="3274090"/>
              <a:ext cx="6135624" cy="6400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691640"/>
            <a:ext cx="3008376" cy="914400"/>
          </a:xfrm>
        </p:spPr>
        <p:txBody>
          <a:bodyPr anchor="b">
            <a:noAutofit/>
          </a:bodyPr>
          <a:lstStyle>
            <a:lvl1pPr algn="l">
              <a:defRPr sz="2800" b="0"/>
            </a:lvl1pPr>
          </a:lstStyle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38559" y="612775"/>
            <a:ext cx="4114800" cy="5468112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x-none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0352" y="2670048"/>
            <a:ext cx="3008376" cy="3401568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lnSpc>
                <a:spcPct val="120000"/>
              </a:lnSpc>
              <a:spcBef>
                <a:spcPts val="600"/>
              </a:spcBef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lnSpc>
                <a:spcPct val="120000"/>
              </a:lnSpc>
              <a:spcBef>
                <a:spcPts val="2000"/>
              </a:spcBef>
              <a:buClr>
                <a:schemeClr val="bg1">
                  <a:lumMod val="75000"/>
                  <a:lumOff val="25000"/>
                </a:schemeClr>
              </a:buClr>
              <a:buFont typeface="Arial" pitchFamily="34" charset="0"/>
              <a:buNone/>
            </a:pPr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71A37-2C13-0C46-8AF9-1B08B2F8C617}" type="datetimeFigureOut">
              <a:rPr lang="en-US" smtClean="0"/>
              <a:t>2/27/14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8B271-F36D-9E43-8A53-6E449D547E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grpSp>
          <p:nvGrpSpPr>
            <p:cNvPr id="17" name="Group 16"/>
            <p:cNvGrpSpPr/>
            <p:nvPr/>
          </p:nvGrpSpPr>
          <p:grpSpPr>
            <a:xfrm>
              <a:off x="182880" y="173699"/>
              <a:ext cx="8778240" cy="6510602"/>
              <a:chOff x="182880" y="173699"/>
              <a:chExt cx="8778240" cy="6510602"/>
            </a:xfrm>
          </p:grpSpPr>
          <p:sp>
            <p:nvSpPr>
              <p:cNvPr id="19" name="Rectangle 18"/>
              <p:cNvSpPr/>
              <p:nvPr/>
            </p:nvSpPr>
            <p:spPr>
              <a:xfrm>
                <a:off x="182880" y="173699"/>
                <a:ext cx="8778240" cy="65106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4800000"/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1" name="Group 10"/>
              <p:cNvGrpSpPr/>
              <p:nvPr/>
            </p:nvGrpSpPr>
            <p:grpSpPr>
              <a:xfrm>
                <a:off x="256032" y="237744"/>
                <a:ext cx="8622792" cy="6364224"/>
                <a:chOff x="247157" y="247430"/>
                <a:chExt cx="8622792" cy="6364224"/>
              </a:xfrm>
            </p:grpSpPr>
            <p:sp>
              <p:nvSpPr>
                <p:cNvPr id="22" name="Rectangle 21"/>
                <p:cNvSpPr>
                  <a:spLocks/>
                </p:cNvSpPr>
                <p:nvPr/>
              </p:nvSpPr>
              <p:spPr>
                <a:xfrm>
                  <a:off x="247157" y="247430"/>
                  <a:ext cx="8622792" cy="6364224"/>
                </a:xfrm>
                <a:prstGeom prst="rect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  <p:cxnSp>
              <p:nvCxnSpPr>
                <p:cNvPr id="23" name="Straight Connector 22"/>
                <p:cNvCxnSpPr/>
                <p:nvPr/>
              </p:nvCxnSpPr>
              <p:spPr>
                <a:xfrm>
                  <a:off x="247157" y="6389024"/>
                  <a:ext cx="8622792" cy="1588"/>
                </a:xfrm>
                <a:prstGeom prst="line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20" name="Rectangle 19"/>
            <p:cNvSpPr/>
            <p:nvPr/>
          </p:nvSpPr>
          <p:spPr>
            <a:xfrm>
              <a:off x="256032" y="4203192"/>
              <a:ext cx="8622792" cy="6400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1" y="4287819"/>
            <a:ext cx="8021977" cy="916193"/>
          </a:xfrm>
        </p:spPr>
        <p:txBody>
          <a:bodyPr anchor="b">
            <a:noAutofit/>
          </a:bodyPr>
          <a:lstStyle>
            <a:lvl1pPr algn="l">
              <a:defRPr sz="3600" b="0"/>
            </a:lvl1pPr>
          </a:lstStyle>
          <a:p>
            <a:r>
              <a:rPr lang="x-none" smtClean="0"/>
              <a:t>Click to edit Master title style</a:t>
            </a:r>
            <a:endParaRPr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6347" y="331694"/>
            <a:ext cx="8421624" cy="3783106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x-none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0351" y="5271247"/>
            <a:ext cx="8021977" cy="1013011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spcBef>
                <a:spcPts val="0"/>
              </a:spcBef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lnSpc>
                <a:spcPct val="120000"/>
              </a:lnSpc>
              <a:spcBef>
                <a:spcPts val="2000"/>
              </a:spcBef>
              <a:buClr>
                <a:schemeClr val="bg1">
                  <a:lumMod val="75000"/>
                  <a:lumOff val="25000"/>
                </a:schemeClr>
              </a:buClr>
              <a:buFont typeface="Arial" pitchFamily="34" charset="0"/>
              <a:buNone/>
            </a:pPr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71A37-2C13-0C46-8AF9-1B08B2F8C617}" type="datetimeFigureOut">
              <a:rPr lang="en-US" smtClean="0"/>
              <a:t>2/27/14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8B271-F36D-9E43-8A53-6E449D547E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sp>
          <p:nvSpPr>
            <p:cNvPr id="14" name="Rectangle 13"/>
            <p:cNvSpPr/>
            <p:nvPr/>
          </p:nvSpPr>
          <p:spPr>
            <a:xfrm>
              <a:off x="182880" y="173699"/>
              <a:ext cx="8778240" cy="651060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16" name="Rectangle 15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17" name="Straight Connector 16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8" name="Rectangle 17"/>
              <p:cNvSpPr/>
              <p:nvPr/>
            </p:nvSpPr>
            <p:spPr>
              <a:xfrm>
                <a:off x="247157" y="1612392"/>
                <a:ext cx="8622792" cy="64008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71A37-2C13-0C46-8AF9-1B08B2F8C617}" type="datetimeFigureOut">
              <a:rPr lang="en-US" smtClean="0"/>
              <a:t>2/27/14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8B271-F36D-9E43-8A53-6E449D547E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grpSp>
          <p:nvGrpSpPr>
            <p:cNvPr id="14" name="Group 13"/>
            <p:cNvGrpSpPr/>
            <p:nvPr/>
          </p:nvGrpSpPr>
          <p:grpSpPr>
            <a:xfrm>
              <a:off x="182880" y="173699"/>
              <a:ext cx="8778240" cy="6510602"/>
              <a:chOff x="182880" y="173699"/>
              <a:chExt cx="8778240" cy="6510602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182880" y="173699"/>
                <a:ext cx="8778240" cy="65106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4800000"/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6" name="Group 10"/>
              <p:cNvGrpSpPr/>
              <p:nvPr/>
            </p:nvGrpSpPr>
            <p:grpSpPr>
              <a:xfrm>
                <a:off x="256032" y="237744"/>
                <a:ext cx="8622792" cy="6364224"/>
                <a:chOff x="247157" y="247430"/>
                <a:chExt cx="8622792" cy="6364224"/>
              </a:xfrm>
            </p:grpSpPr>
            <p:sp>
              <p:nvSpPr>
                <p:cNvPr id="17" name="Rectangle 16"/>
                <p:cNvSpPr>
                  <a:spLocks/>
                </p:cNvSpPr>
                <p:nvPr/>
              </p:nvSpPr>
              <p:spPr>
                <a:xfrm>
                  <a:off x="247157" y="247430"/>
                  <a:ext cx="8622792" cy="6364224"/>
                </a:xfrm>
                <a:prstGeom prst="rect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  <p:cxnSp>
              <p:nvCxnSpPr>
                <p:cNvPr id="19" name="Straight Connector 18"/>
                <p:cNvCxnSpPr/>
                <p:nvPr/>
              </p:nvCxnSpPr>
              <p:spPr>
                <a:xfrm>
                  <a:off x="247157" y="6389024"/>
                  <a:ext cx="8622792" cy="1588"/>
                </a:xfrm>
                <a:prstGeom prst="line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18" name="Rectangle 17"/>
            <p:cNvSpPr/>
            <p:nvPr/>
          </p:nvSpPr>
          <p:spPr>
            <a:xfrm rot="5400000">
              <a:off x="4242277" y="3274090"/>
              <a:ext cx="6135624" cy="6400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399" y="609600"/>
            <a:ext cx="1416423" cy="5516563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222" y="609600"/>
            <a:ext cx="6279777" cy="5516563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71A37-2C13-0C46-8AF9-1B08B2F8C617}" type="datetimeFigureOut">
              <a:rPr lang="en-US" smtClean="0"/>
              <a:t>2/27/14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8B271-F36D-9E43-8A53-6E449D547E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sp>
          <p:nvSpPr>
            <p:cNvPr id="13" name="Rectangle 12"/>
            <p:cNvSpPr/>
            <p:nvPr/>
          </p:nvSpPr>
          <p:spPr>
            <a:xfrm>
              <a:off x="182880" y="173699"/>
              <a:ext cx="8778240" cy="651060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19" name="Rectangle 18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20" name="Straight Connector 19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1" name="Rectangle 20"/>
              <p:cNvSpPr/>
              <p:nvPr/>
            </p:nvSpPr>
            <p:spPr>
              <a:xfrm>
                <a:off x="247157" y="1612392"/>
                <a:ext cx="8622792" cy="64008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71A37-2C13-0C46-8AF9-1B08B2F8C617}" type="datetimeFigureOut">
              <a:rPr lang="en-US" smtClean="0"/>
              <a:t>2/27/14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8B271-F36D-9E43-8A53-6E449D547E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486873" y="411480"/>
            <a:ext cx="8170254" cy="6035040"/>
            <a:chOff x="486873" y="411480"/>
            <a:chExt cx="8170254" cy="6035040"/>
          </a:xfrm>
        </p:grpSpPr>
        <p:sp>
          <p:nvSpPr>
            <p:cNvPr id="12" name="Rectangle 11"/>
            <p:cNvSpPr/>
            <p:nvPr/>
          </p:nvSpPr>
          <p:spPr>
            <a:xfrm>
              <a:off x="486873" y="411480"/>
              <a:ext cx="8170254" cy="6035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" name="Group 11"/>
            <p:cNvGrpSpPr/>
            <p:nvPr/>
          </p:nvGrpSpPr>
          <p:grpSpPr>
            <a:xfrm>
              <a:off x="562842" y="475488"/>
              <a:ext cx="7982713" cy="5888736"/>
              <a:chOff x="562842" y="475488"/>
              <a:chExt cx="7982713" cy="5888736"/>
            </a:xfrm>
          </p:grpSpPr>
          <p:sp>
            <p:nvSpPr>
              <p:cNvPr id="8" name="Rectangle 7"/>
              <p:cNvSpPr>
                <a:spLocks/>
              </p:cNvSpPr>
              <p:nvPr/>
            </p:nvSpPr>
            <p:spPr>
              <a:xfrm>
                <a:off x="562843" y="475488"/>
                <a:ext cx="7982712" cy="5888736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9" name="Straight Connector 8"/>
              <p:cNvCxnSpPr/>
              <p:nvPr/>
            </p:nvCxnSpPr>
            <p:spPr>
              <a:xfrm>
                <a:off x="562842" y="6133646"/>
                <a:ext cx="7982712" cy="1472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>
                <a:off x="562842" y="3427528"/>
                <a:ext cx="7982712" cy="1472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0113" y="3442447"/>
            <a:ext cx="7345362" cy="1532965"/>
          </a:xfrm>
        </p:spPr>
        <p:txBody>
          <a:bodyPr anchor="b" anchorCtr="0">
            <a:normAutofit/>
          </a:bodyPr>
          <a:lstStyle>
            <a:lvl1pPr>
              <a:defRPr sz="5400"/>
            </a:lvl1pPr>
          </a:lstStyle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00113" y="5029200"/>
            <a:ext cx="7345362" cy="990600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9259" y="6122894"/>
            <a:ext cx="2133600" cy="259317"/>
          </a:xfrm>
        </p:spPr>
        <p:txBody>
          <a:bodyPr/>
          <a:lstStyle/>
          <a:p>
            <a:fld id="{0CE71A37-2C13-0C46-8AF9-1B08B2F8C617}" type="datetimeFigureOut">
              <a:rPr lang="en-US" smtClean="0"/>
              <a:t>2/27/14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38800" y="6124401"/>
            <a:ext cx="2895600" cy="257810"/>
          </a:xfrm>
        </p:spPr>
        <p:txBody>
          <a:bodyPr/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636493" y="533400"/>
            <a:ext cx="7836408" cy="2828925"/>
          </a:xfrm>
        </p:spPr>
        <p:txBody>
          <a:bodyPr>
            <a:normAutofit/>
          </a:bodyPr>
          <a:lstStyle>
            <a:lvl1pPr>
              <a:buNone/>
              <a:defRPr sz="2000"/>
            </a:lvl1pPr>
          </a:lstStyle>
          <a:p>
            <a:r>
              <a:rPr lang="x-none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sp>
          <p:nvSpPr>
            <p:cNvPr id="12" name="Rectangle 11"/>
            <p:cNvSpPr/>
            <p:nvPr/>
          </p:nvSpPr>
          <p:spPr>
            <a:xfrm>
              <a:off x="182880" y="173699"/>
              <a:ext cx="8778240" cy="651060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27" name="Rectangle 26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28" name="Straight Connector 27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0113" y="1371600"/>
            <a:ext cx="7345362" cy="1676400"/>
          </a:xfrm>
        </p:spPr>
        <p:txBody>
          <a:bodyPr anchor="b" anchorCtr="0">
            <a:noAutofit/>
          </a:bodyPr>
          <a:lstStyle>
            <a:lvl1pPr algn="ctr">
              <a:defRPr sz="5400" b="0" i="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x-none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0113" y="3134566"/>
            <a:ext cx="7345362" cy="1500187"/>
          </a:xfrm>
        </p:spPr>
        <p:txBody>
          <a:bodyPr anchor="t" anchorCtr="0"/>
          <a:lstStyle>
            <a:lvl1pPr marL="0" indent="0" algn="ctr">
              <a:spcBef>
                <a:spcPts val="300"/>
              </a:spcBef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71A37-2C13-0C46-8AF9-1B08B2F8C617}" type="datetimeFigureOut">
              <a:rPr lang="en-US" smtClean="0"/>
              <a:t>2/27/14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8B271-F36D-9E43-8A53-6E449D547E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sp>
          <p:nvSpPr>
            <p:cNvPr id="21" name="Rectangle 20"/>
            <p:cNvSpPr/>
            <p:nvPr/>
          </p:nvSpPr>
          <p:spPr>
            <a:xfrm>
              <a:off x="182880" y="173699"/>
              <a:ext cx="8778240" cy="651060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2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23" name="Rectangle 22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24" name="Straight Connector 23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5" name="Rectangle 24"/>
              <p:cNvSpPr/>
              <p:nvPr/>
            </p:nvSpPr>
            <p:spPr>
              <a:xfrm>
                <a:off x="247157" y="1612392"/>
                <a:ext cx="8622792" cy="64008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1" y="2147888"/>
            <a:ext cx="3566160" cy="39274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199" y="2147888"/>
            <a:ext cx="3566160" cy="39274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71A37-2C13-0C46-8AF9-1B08B2F8C617}" type="datetimeFigureOut">
              <a:rPr lang="en-US" smtClean="0"/>
              <a:t>2/27/14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8B271-F36D-9E43-8A53-6E449D547E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grpSp>
          <p:nvGrpSpPr>
            <p:cNvPr id="26" name="Group 25"/>
            <p:cNvGrpSpPr/>
            <p:nvPr/>
          </p:nvGrpSpPr>
          <p:grpSpPr>
            <a:xfrm>
              <a:off x="182880" y="173699"/>
              <a:ext cx="8778240" cy="6510602"/>
              <a:chOff x="182880" y="173699"/>
              <a:chExt cx="8778240" cy="6510602"/>
            </a:xfrm>
          </p:grpSpPr>
          <p:sp>
            <p:nvSpPr>
              <p:cNvPr id="27" name="Rectangle 26"/>
              <p:cNvSpPr/>
              <p:nvPr/>
            </p:nvSpPr>
            <p:spPr>
              <a:xfrm>
                <a:off x="182880" y="173699"/>
                <a:ext cx="8778240" cy="65106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4800000"/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8" name="Group 10"/>
              <p:cNvGrpSpPr/>
              <p:nvPr/>
            </p:nvGrpSpPr>
            <p:grpSpPr>
              <a:xfrm>
                <a:off x="256032" y="237744"/>
                <a:ext cx="8622792" cy="6364224"/>
                <a:chOff x="247157" y="247430"/>
                <a:chExt cx="8622792" cy="6364224"/>
              </a:xfrm>
            </p:grpSpPr>
            <p:sp>
              <p:nvSpPr>
                <p:cNvPr id="29" name="Rectangle 28"/>
                <p:cNvSpPr>
                  <a:spLocks/>
                </p:cNvSpPr>
                <p:nvPr/>
              </p:nvSpPr>
              <p:spPr>
                <a:xfrm>
                  <a:off x="247157" y="247430"/>
                  <a:ext cx="8622792" cy="6364224"/>
                </a:xfrm>
                <a:prstGeom prst="rect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  <p:cxnSp>
              <p:nvCxnSpPr>
                <p:cNvPr id="31" name="Straight Connector 30"/>
                <p:cNvCxnSpPr/>
                <p:nvPr/>
              </p:nvCxnSpPr>
              <p:spPr>
                <a:xfrm>
                  <a:off x="247157" y="6389024"/>
                  <a:ext cx="8622792" cy="1588"/>
                </a:xfrm>
                <a:prstGeom prst="line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32" name="Rectangle 31"/>
                <p:cNvSpPr/>
                <p:nvPr/>
              </p:nvSpPr>
              <p:spPr>
                <a:xfrm>
                  <a:off x="247157" y="1612392"/>
                  <a:ext cx="8622792" cy="64008"/>
                </a:xfrm>
                <a:prstGeom prst="rect">
                  <a:avLst/>
                </a:prstGeom>
                <a:solidFill>
                  <a:schemeClr val="bg2">
                    <a:lumMod val="40000"/>
                    <a:lumOff val="60000"/>
                  </a:schemeClr>
                </a:solidFill>
                <a:ln w="3175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23" name="Straight Connector 22"/>
            <p:cNvCxnSpPr/>
            <p:nvPr/>
          </p:nvCxnSpPr>
          <p:spPr>
            <a:xfrm rot="16200000" flipH="1">
              <a:off x="2217480" y="4026438"/>
              <a:ext cx="4711326" cy="2286"/>
            </a:xfrm>
            <a:prstGeom prst="line">
              <a:avLst/>
            </a:prstGeom>
            <a:noFill/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301" y="1708990"/>
            <a:ext cx="3566160" cy="832503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2301" y="2590801"/>
            <a:ext cx="3566160" cy="34845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45539" y="1708990"/>
            <a:ext cx="3566160" cy="832503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45539" y="2590801"/>
            <a:ext cx="3566160" cy="34845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71A37-2C13-0C46-8AF9-1B08B2F8C617}" type="datetimeFigureOut">
              <a:rPr lang="en-US" smtClean="0"/>
              <a:t>2/27/14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8B271-F36D-9E43-8A53-6E449D547E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sp>
          <p:nvSpPr>
            <p:cNvPr id="13" name="Rectangle 12"/>
            <p:cNvSpPr/>
            <p:nvPr/>
          </p:nvSpPr>
          <p:spPr>
            <a:xfrm>
              <a:off x="182880" y="173699"/>
              <a:ext cx="8778240" cy="651060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4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15" name="Rectangle 14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16" name="Straight Connector 15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7" name="Rectangle 16"/>
              <p:cNvSpPr/>
              <p:nvPr/>
            </p:nvSpPr>
            <p:spPr>
              <a:xfrm>
                <a:off x="247157" y="1612392"/>
                <a:ext cx="8622792" cy="64008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71A37-2C13-0C46-8AF9-1B08B2F8C617}" type="datetimeFigureOut">
              <a:rPr lang="en-US" smtClean="0"/>
              <a:t>2/27/14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8B271-F36D-9E43-8A53-6E449D547E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sp>
          <p:nvSpPr>
            <p:cNvPr id="11" name="Rectangle 10"/>
            <p:cNvSpPr/>
            <p:nvPr/>
          </p:nvSpPr>
          <p:spPr>
            <a:xfrm>
              <a:off x="182880" y="173699"/>
              <a:ext cx="8778240" cy="651060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13" name="Rectangle 12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14" name="Straight Connector 13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71A37-2C13-0C46-8AF9-1B08B2F8C617}" type="datetimeFigureOut">
              <a:rPr lang="en-US" smtClean="0"/>
              <a:t>2/27/14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8B271-F36D-9E43-8A53-6E449D547E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grpSp>
          <p:nvGrpSpPr>
            <p:cNvPr id="16" name="Group 15"/>
            <p:cNvGrpSpPr/>
            <p:nvPr/>
          </p:nvGrpSpPr>
          <p:grpSpPr>
            <a:xfrm>
              <a:off x="182880" y="173699"/>
              <a:ext cx="8778240" cy="6510602"/>
              <a:chOff x="182880" y="173699"/>
              <a:chExt cx="8778240" cy="6510602"/>
            </a:xfrm>
          </p:grpSpPr>
          <p:sp>
            <p:nvSpPr>
              <p:cNvPr id="17" name="Rectangle 16"/>
              <p:cNvSpPr/>
              <p:nvPr/>
            </p:nvSpPr>
            <p:spPr>
              <a:xfrm>
                <a:off x="182880" y="173699"/>
                <a:ext cx="8778240" cy="65106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4800000"/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8" name="Group 10"/>
              <p:cNvGrpSpPr/>
              <p:nvPr/>
            </p:nvGrpSpPr>
            <p:grpSpPr>
              <a:xfrm>
                <a:off x="256032" y="237744"/>
                <a:ext cx="8622792" cy="6364224"/>
                <a:chOff x="247157" y="247430"/>
                <a:chExt cx="8622792" cy="6364224"/>
              </a:xfrm>
            </p:grpSpPr>
            <p:sp>
              <p:nvSpPr>
                <p:cNvPr id="19" name="Rectangle 18"/>
                <p:cNvSpPr>
                  <a:spLocks/>
                </p:cNvSpPr>
                <p:nvPr/>
              </p:nvSpPr>
              <p:spPr>
                <a:xfrm>
                  <a:off x="247157" y="247430"/>
                  <a:ext cx="8622792" cy="6364224"/>
                </a:xfrm>
                <a:prstGeom prst="rect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  <p:cxnSp>
              <p:nvCxnSpPr>
                <p:cNvPr id="20" name="Straight Connector 19"/>
                <p:cNvCxnSpPr/>
                <p:nvPr/>
              </p:nvCxnSpPr>
              <p:spPr>
                <a:xfrm>
                  <a:off x="247157" y="6389024"/>
                  <a:ext cx="8622792" cy="1588"/>
                </a:xfrm>
                <a:prstGeom prst="line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33" name="Rectangle 32"/>
            <p:cNvSpPr/>
            <p:nvPr/>
          </p:nvSpPr>
          <p:spPr>
            <a:xfrm rot="5400000">
              <a:off x="801086" y="3274090"/>
              <a:ext cx="6135624" cy="6400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225" y="1169892"/>
            <a:ext cx="3008313" cy="9144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x-none" smtClean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8319" y="609600"/>
            <a:ext cx="4114800" cy="5465763"/>
          </a:xfrm>
        </p:spPr>
        <p:txBody>
          <a:bodyPr>
            <a:normAutofit/>
          </a:bodyPr>
          <a:lstStyle>
            <a:lvl1pPr>
              <a:defRPr sz="2400" baseline="0"/>
            </a:lvl1pPr>
            <a:lvl2pPr>
              <a:defRPr sz="2200" baseline="0"/>
            </a:lvl2pPr>
            <a:lvl3pPr>
              <a:defRPr sz="2000" baseline="0"/>
            </a:lvl3pPr>
            <a:lvl4pPr>
              <a:defRPr sz="1800" baseline="0"/>
            </a:lvl4pPr>
            <a:lvl5pPr>
              <a:defRPr sz="1800" baseline="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0225" y="2147888"/>
            <a:ext cx="3008313" cy="3262313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lnSpc>
                <a:spcPct val="120000"/>
              </a:lnSpc>
              <a:spcBef>
                <a:spcPts val="600"/>
              </a:spcBef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2000"/>
              </a:spcBef>
              <a:buClr>
                <a:schemeClr val="bg1">
                  <a:lumMod val="75000"/>
                  <a:lumOff val="25000"/>
                </a:schemeClr>
              </a:buClr>
              <a:buFont typeface="Arial" pitchFamily="34" charset="0"/>
              <a:buNone/>
            </a:pPr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71A37-2C13-0C46-8AF9-1B08B2F8C617}" type="datetimeFigureOut">
              <a:rPr lang="en-US" smtClean="0"/>
              <a:t>2/27/14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8B271-F36D-9E43-8A53-6E449D547E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00113" y="244158"/>
            <a:ext cx="7345362" cy="13398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x-none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0112" y="2133601"/>
            <a:ext cx="7345363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43840" y="6371591"/>
            <a:ext cx="2133600" cy="2593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60000"/>
                    <a:lumOff val="40000"/>
                  </a:schemeClr>
                </a:solidFill>
                <a:latin typeface="Brush Script MT" pitchFamily="66" charset="0"/>
              </a:defRPr>
            </a:lvl1pPr>
          </a:lstStyle>
          <a:p>
            <a:fld id="{0CE71A37-2C13-0C46-8AF9-1B08B2F8C617}" type="datetimeFigureOut">
              <a:rPr lang="en-US" smtClean="0"/>
              <a:t>2/27/14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58840" y="6371591"/>
            <a:ext cx="2895600" cy="2578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200" kern="1200">
                <a:solidFill>
                  <a:schemeClr val="bg2">
                    <a:lumMod val="60000"/>
                    <a:lumOff val="40000"/>
                  </a:schemeClr>
                </a:solidFill>
                <a:latin typeface="Brush Script MT" pitchFamily="66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91000" y="6356350"/>
            <a:ext cx="762000" cy="2714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200" kern="1200">
                <a:solidFill>
                  <a:schemeClr val="bg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2B88B271-F36D-9E43-8A53-6E449D547EB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Clr>
          <a:schemeClr val="tx1">
            <a:lumMod val="75000"/>
            <a:lumOff val="25000"/>
          </a:schemeClr>
        </a:buClr>
        <a:buFont typeface="Arial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79438" indent="-228600" algn="l" defTabSz="914400" rtl="0" eaLnBrk="1" latinLnBrk="0" hangingPunct="1">
        <a:spcBef>
          <a:spcPts val="600"/>
        </a:spcBef>
        <a:buClr>
          <a:schemeClr val="bg2">
            <a:lumMod val="60000"/>
            <a:lumOff val="40000"/>
          </a:schemeClr>
        </a:buClr>
        <a:buFont typeface="Arial" pitchFamily="34" charset="0"/>
        <a:buChar char="•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08038" indent="-228600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Font typeface="Arial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36638" indent="-228600" algn="l" defTabSz="914400" rtl="0" eaLnBrk="1" latinLnBrk="0" hangingPunct="1">
        <a:spcBef>
          <a:spcPts val="600"/>
        </a:spcBef>
        <a:buClr>
          <a:schemeClr val="bg2">
            <a:lumMod val="60000"/>
            <a:lumOff val="40000"/>
          </a:schemeClr>
        </a:buClr>
        <a:buFont typeface="Arial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265238" indent="-228600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Font typeface="Arial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485900" indent="-228600" algn="l" defTabSz="914400" rtl="0" eaLnBrk="1" latinLnBrk="0" hangingPunct="1">
        <a:spcBef>
          <a:spcPct val="20000"/>
        </a:spcBef>
        <a:buClr>
          <a:schemeClr val="bg2">
            <a:lumMod val="60000"/>
            <a:lumOff val="40000"/>
          </a:schemeClr>
        </a:buClr>
        <a:buFont typeface="Arial" pitchFamily="34" charset="0"/>
        <a:buChar char="•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712913" indent="-228600" algn="l" defTabSz="914400" rtl="0" eaLnBrk="1" latinLnBrk="0" hangingPunct="1">
        <a:spcBef>
          <a:spcPct val="20000"/>
        </a:spcBef>
        <a:buClr>
          <a:schemeClr val="tx1">
            <a:lumMod val="75000"/>
            <a:lumOff val="25000"/>
          </a:schemeClr>
        </a:buClr>
        <a:buFont typeface="Arial" pitchFamily="34" charset="0"/>
        <a:buChar char="•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947863" indent="-228600" algn="l" defTabSz="914400" rtl="0" eaLnBrk="1" latinLnBrk="0" hangingPunct="1">
        <a:spcBef>
          <a:spcPct val="20000"/>
        </a:spcBef>
        <a:buClr>
          <a:schemeClr val="bg2">
            <a:lumMod val="60000"/>
            <a:lumOff val="40000"/>
          </a:schemeClr>
        </a:buClr>
        <a:buFont typeface="Arial" pitchFamily="34" charset="0"/>
        <a:buChar char="•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174875" indent="-228600" algn="l" defTabSz="914400" rtl="0" eaLnBrk="1" latinLnBrk="0" hangingPunct="1">
        <a:spcBef>
          <a:spcPct val="20000"/>
        </a:spcBef>
        <a:buClr>
          <a:schemeClr val="tx1">
            <a:lumMod val="75000"/>
            <a:lumOff val="25000"/>
          </a:schemeClr>
        </a:buClr>
        <a:buFont typeface="Arial" pitchFamily="34" charset="0"/>
        <a:buChar char="•"/>
        <a:defRPr lang="en-US" sz="1800" kern="1200" dirty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3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4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commons.wikimedia.org/w/index.php?title=User:Pwrege&amp;action=edit&amp;redlink=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Proportional Relationships in Biology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03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Proportions in plants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2" y="2133601"/>
            <a:ext cx="7345363" cy="724135"/>
          </a:xfrm>
        </p:spPr>
        <p:txBody>
          <a:bodyPr/>
          <a:lstStyle/>
          <a:p>
            <a:r>
              <a:rPr lang="en-US" dirty="0" smtClean="0"/>
              <a:t>Are large and small plants proportional?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25624" y="6169081"/>
            <a:ext cx="7276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Pictures by </a:t>
            </a:r>
            <a:r>
              <a:rPr lang="en-US" dirty="0"/>
              <a:t>Mark </a:t>
            </a:r>
            <a:r>
              <a:rPr lang="en-US" dirty="0" err="1" smtClean="0"/>
              <a:t>Hofstetter</a:t>
            </a:r>
            <a:r>
              <a:rPr lang="en-US" dirty="0" smtClean="0"/>
              <a:t> and Amada44, downloaded from Wikipedia</a:t>
            </a:r>
            <a:endParaRPr lang="en-US" dirty="0"/>
          </a:p>
        </p:txBody>
      </p:sp>
      <p:pic>
        <p:nvPicPr>
          <p:cNvPr id="5" name="Picture 4" descr="Unknown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2308" y="2942726"/>
            <a:ext cx="1816922" cy="2862413"/>
          </a:xfrm>
          <a:prstGeom prst="rect">
            <a:avLst/>
          </a:prstGeom>
        </p:spPr>
      </p:pic>
      <p:pic>
        <p:nvPicPr>
          <p:cNvPr id="6" name="Picture 5" descr="images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8449" y="3192209"/>
            <a:ext cx="3505200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9396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Bell Ringer…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arenR"/>
            </a:pPr>
            <a:r>
              <a:rPr lang="en-US" dirty="0" smtClean="0"/>
              <a:t>Are 2/3 and 6/12 proportional?</a:t>
            </a:r>
          </a:p>
          <a:p>
            <a:pPr marL="693738" lvl="1" indent="-457200">
              <a:buFont typeface="+mj-lt"/>
              <a:buAutoNum type="arabicParenR"/>
            </a:pPr>
            <a:r>
              <a:rPr lang="en-US" dirty="0" smtClean="0"/>
              <a:t>No; 6/12 = 1/2 ≠ 2/3</a:t>
            </a:r>
          </a:p>
          <a:p>
            <a:pPr marL="457200" indent="-457200">
              <a:buFont typeface="+mj-lt"/>
              <a:buAutoNum type="arabicParenR"/>
            </a:pPr>
            <a:r>
              <a:rPr lang="en-US" dirty="0" smtClean="0"/>
              <a:t>Are 2/3 and 10/15 proportional?</a:t>
            </a:r>
          </a:p>
          <a:p>
            <a:pPr marL="693738" lvl="1" indent="-457200">
              <a:buFont typeface="+mj-lt"/>
              <a:buAutoNum type="arabicParenR"/>
            </a:pPr>
            <a:r>
              <a:rPr lang="en-US" dirty="0" smtClean="0"/>
              <a:t>Yes; 2/3 = (2*5)/(3*5) = 10/15</a:t>
            </a:r>
          </a:p>
          <a:p>
            <a:pPr marL="457200" indent="-457200">
              <a:buFont typeface="+mj-lt"/>
              <a:buAutoNum type="arabicParenR"/>
            </a:pPr>
            <a:r>
              <a:rPr lang="en-US" dirty="0" smtClean="0"/>
              <a:t>Are 2/3 and 4/9 proportional?</a:t>
            </a:r>
          </a:p>
          <a:p>
            <a:pPr marL="693738" lvl="1" indent="-457200">
              <a:buFont typeface="+mj-lt"/>
              <a:buAutoNum type="arabicParenR"/>
            </a:pPr>
            <a:r>
              <a:rPr lang="en-US" dirty="0" smtClean="0"/>
              <a:t>No; both are simplified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50720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Proportional Shapes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2" y="2133600"/>
            <a:ext cx="7345363" cy="4058162"/>
          </a:xfrm>
        </p:spPr>
        <p:txBody>
          <a:bodyPr>
            <a:normAutofit/>
          </a:bodyPr>
          <a:lstStyle/>
          <a:p>
            <a:r>
              <a:rPr lang="en-US" dirty="0" smtClean="0"/>
              <a:t>What does it mean for two shapes to be </a:t>
            </a:r>
            <a:r>
              <a:rPr lang="en-US" b="1" u="sng" dirty="0" smtClean="0"/>
              <a:t>similar</a:t>
            </a:r>
            <a:r>
              <a:rPr lang="en-US" dirty="0" smtClean="0"/>
              <a:t> or </a:t>
            </a:r>
            <a:r>
              <a:rPr lang="en-US" b="1" u="sng" dirty="0" smtClean="0"/>
              <a:t>proportional</a:t>
            </a:r>
            <a:r>
              <a:rPr lang="en-US" dirty="0" smtClean="0"/>
              <a:t>?</a:t>
            </a:r>
          </a:p>
          <a:p>
            <a:r>
              <a:rPr lang="en-US" dirty="0" smtClean="0"/>
              <a:t>Same shape, different size.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6" name="Picture 5" descr="sstump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1822" y="4382340"/>
            <a:ext cx="1324618" cy="1184964"/>
          </a:xfrm>
          <a:prstGeom prst="rect">
            <a:avLst/>
          </a:prstGeom>
        </p:spPr>
      </p:pic>
      <p:pic>
        <p:nvPicPr>
          <p:cNvPr id="16" name="Picture 15" descr="sstump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4500" y="3762990"/>
            <a:ext cx="1165298" cy="2674432"/>
          </a:xfrm>
          <a:prstGeom prst="rect">
            <a:avLst/>
          </a:prstGeom>
        </p:spPr>
      </p:pic>
      <p:pic>
        <p:nvPicPr>
          <p:cNvPr id="7" name="Picture 6" descr="sstump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9899" y="3762990"/>
            <a:ext cx="2895576" cy="259029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4218" y="6395886"/>
            <a:ext cx="17062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Photo by Simon Stump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4112017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Proportional Shapes</a:t>
            </a:r>
            <a:endParaRPr lang="en-US" dirty="0"/>
          </a:p>
        </p:txBody>
      </p:sp>
      <p:pic>
        <p:nvPicPr>
          <p:cNvPr id="6" name="Picture 5" descr="sstump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7995" y="1887491"/>
            <a:ext cx="1324618" cy="1184964"/>
          </a:xfrm>
          <a:prstGeom prst="rect">
            <a:avLst/>
          </a:prstGeom>
        </p:spPr>
      </p:pic>
      <p:pic>
        <p:nvPicPr>
          <p:cNvPr id="7" name="Picture 6" descr="sstump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3820" y="3746894"/>
            <a:ext cx="1165298" cy="2674432"/>
          </a:xfrm>
          <a:prstGeom prst="rect">
            <a:avLst/>
          </a:prstGeom>
        </p:spPr>
      </p:pic>
      <p:pic>
        <p:nvPicPr>
          <p:cNvPr id="8" name="Picture 7" descr="sstump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49722" y="3762990"/>
            <a:ext cx="2895576" cy="259029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885122" y="2198473"/>
            <a:ext cx="16428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Height=4</a:t>
            </a:r>
            <a:endParaRPr 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3301238" y="3095139"/>
            <a:ext cx="17559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Width = 4</a:t>
            </a:r>
            <a:endParaRPr lang="en-US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6191633" y="3311347"/>
            <a:ext cx="19390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smtClean="0"/>
              <a:t>Width = </a:t>
            </a:r>
            <a:r>
              <a:rPr lang="en-US" sz="2800" dirty="0" smtClean="0"/>
              <a:t>10</a:t>
            </a:r>
            <a:endParaRPr lang="en-US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3876230" y="4989698"/>
            <a:ext cx="18259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Height=10</a:t>
            </a:r>
            <a:endParaRPr lang="en-US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1214741" y="3311347"/>
            <a:ext cx="15729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Width=4</a:t>
            </a:r>
            <a:endParaRPr lang="en-US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416695" y="4876295"/>
            <a:ext cx="122341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Height</a:t>
            </a:r>
          </a:p>
          <a:p>
            <a:r>
              <a:rPr lang="en-US" sz="2800" dirty="0"/>
              <a:t> </a:t>
            </a:r>
            <a:r>
              <a:rPr lang="en-US" sz="2800" dirty="0" smtClean="0"/>
              <a:t>  = 10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5684457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Proportional Relationships in Biology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biology, some relationships are </a:t>
            </a:r>
            <a:r>
              <a:rPr lang="en-US" b="1" u="sng" dirty="0" smtClean="0"/>
              <a:t>proportional</a:t>
            </a:r>
            <a:r>
              <a:rPr lang="en-US" dirty="0" smtClean="0"/>
              <a:t>, and some are not.</a:t>
            </a:r>
          </a:p>
          <a:p>
            <a:r>
              <a:rPr lang="en-US" dirty="0" smtClean="0"/>
              <a:t>This will sometimes tell us something about the organism.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56371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9436" y="3300061"/>
            <a:ext cx="1731029" cy="327659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7476" y="3233208"/>
            <a:ext cx="1718664" cy="32765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Proportional Relationships in Biology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2" y="1974841"/>
            <a:ext cx="7345363" cy="1087022"/>
          </a:xfrm>
        </p:spPr>
        <p:txBody>
          <a:bodyPr>
            <a:normAutofit/>
          </a:bodyPr>
          <a:lstStyle/>
          <a:p>
            <a:r>
              <a:rPr lang="en-US" dirty="0" smtClean="0"/>
              <a:t>Does body shape change with age?</a:t>
            </a:r>
          </a:p>
          <a:p>
            <a:r>
              <a:rPr lang="en-US" dirty="0" smtClean="0"/>
              <a:t>Is a human baby proportional to a human adult?</a:t>
            </a:r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3442230" y="3331225"/>
            <a:ext cx="2577071" cy="0"/>
          </a:xfrm>
          <a:prstGeom prst="line">
            <a:avLst/>
          </a:prstGeom>
          <a:ln w="762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3442230" y="3791340"/>
            <a:ext cx="2577071" cy="354850"/>
          </a:xfrm>
          <a:prstGeom prst="line">
            <a:avLst/>
          </a:prstGeom>
          <a:ln w="762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636140" y="3403603"/>
            <a:ext cx="1609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Smaller Heads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67385" y="6019543"/>
            <a:ext cx="20276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Image by Shaun </a:t>
            </a:r>
            <a:r>
              <a:rPr lang="en-US" sz="1200" dirty="0" err="1" smtClean="0"/>
              <a:t>Mitchem</a:t>
            </a:r>
            <a:r>
              <a:rPr lang="en-US" sz="1200" dirty="0" smtClean="0"/>
              <a:t> and Steve Herbert</a:t>
            </a:r>
          </a:p>
          <a:p>
            <a:r>
              <a:rPr lang="en-US" sz="1200" dirty="0" err="1" smtClean="0"/>
              <a:t>www.wikipedia.org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083159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Proportional Relationships in Biology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2" y="2133601"/>
            <a:ext cx="7345363" cy="1200425"/>
          </a:xfrm>
        </p:spPr>
        <p:txBody>
          <a:bodyPr/>
          <a:lstStyle/>
          <a:p>
            <a:r>
              <a:rPr lang="en-US" dirty="0" smtClean="0"/>
              <a:t>In frogs, a small frog and a big frog do look the same…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961" y="3334026"/>
            <a:ext cx="3319501" cy="325596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5259" y="4286604"/>
            <a:ext cx="1970146" cy="211778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907411" y="6411493"/>
            <a:ext cx="19595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Photo credit: Simon Stump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0994136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Proportional Relationships in Biology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Which has proportionately bigger legs: an ant, or an elephant?</a:t>
            </a:r>
          </a:p>
          <a:p>
            <a:r>
              <a:rPr lang="en-US" dirty="0" smtClean="0"/>
              <a:t>An elephant is 3.3 m tall, and has a foot 0.5 m wide.</a:t>
            </a:r>
          </a:p>
          <a:p>
            <a:r>
              <a:rPr lang="en-US" dirty="0" smtClean="0"/>
              <a:t>An ant is 4 mm tall, and has a foot 0.06 mm wide.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13400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21542" y="6078360"/>
            <a:ext cx="6853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Photos by PHGCOM and </a:t>
            </a:r>
            <a:r>
              <a:rPr lang="en-US" u="sng" dirty="0">
                <a:hlinkClick r:id="rId2"/>
              </a:rPr>
              <a:t>Peter H. </a:t>
            </a:r>
            <a:r>
              <a:rPr lang="en-US" u="sng" dirty="0" smtClean="0">
                <a:hlinkClick r:id="rId2"/>
              </a:rPr>
              <a:t>Wrege</a:t>
            </a:r>
            <a:r>
              <a:rPr lang="en-US" u="sng" dirty="0" smtClean="0"/>
              <a:t>, retrieved from Wikipedia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7" name="Picture 6" descr="African_Forest_Elephant.jp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5308" y="1894168"/>
            <a:ext cx="2629283" cy="2896962"/>
          </a:xfrm>
          <a:prstGeom prst="rect">
            <a:avLst/>
          </a:prstGeom>
        </p:spPr>
      </p:pic>
      <p:pic>
        <p:nvPicPr>
          <p:cNvPr id="8" name="Picture 7" descr="220px-WeaverAntDefense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3971" y="2120238"/>
            <a:ext cx="4860000" cy="2960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6712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Capital">
  <a:themeElements>
    <a:clrScheme name="Capital">
      <a:dk1>
        <a:srgbClr val="000000"/>
      </a:dk1>
      <a:lt1>
        <a:srgbClr val="FFFFFF"/>
      </a:lt1>
      <a:dk2>
        <a:srgbClr val="6F6D5D"/>
      </a:dk2>
      <a:lt2>
        <a:srgbClr val="7C8F97"/>
      </a:lt2>
      <a:accent1>
        <a:srgbClr val="4B5A60"/>
      </a:accent1>
      <a:accent2>
        <a:srgbClr val="9C5238"/>
      </a:accent2>
      <a:accent3>
        <a:srgbClr val="504539"/>
      </a:accent3>
      <a:accent4>
        <a:srgbClr val="C1AD79"/>
      </a:accent4>
      <a:accent5>
        <a:srgbClr val="667559"/>
      </a:accent5>
      <a:accent6>
        <a:srgbClr val="BAD6AD"/>
      </a:accent6>
      <a:hlink>
        <a:srgbClr val="524A82"/>
      </a:hlink>
      <a:folHlink>
        <a:srgbClr val="8F9954"/>
      </a:folHlink>
    </a:clrScheme>
    <a:fontScheme name="Capital">
      <a:majorFont>
        <a:latin typeface="Calisto MT"/>
        <a:ea typeface=""/>
        <a:cs typeface=""/>
        <a:font script="Jpan" typeface="ＭＳ 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明朝"/>
        <a:font script="Hans" typeface="宋体"/>
        <a:font script="Hant" typeface="新細明體"/>
      </a:minorFont>
    </a:fontScheme>
    <a:fmtScheme name="Capital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atMod val="150000"/>
                <a:lumMod val="50000"/>
              </a:schemeClr>
              <a:schemeClr val="phClr">
                <a:satMod val="300000"/>
                <a:lumMod val="125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atMod val="135000"/>
                <a:lumMod val="80000"/>
              </a:schemeClr>
              <a:schemeClr val="phClr">
                <a:satMod val="250000"/>
                <a:lumMod val="150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>
              <a:shade val="90000"/>
            </a:schemeClr>
          </a:solidFill>
          <a:prstDash val="solid"/>
        </a:ln>
        <a:ln w="44450" cap="flat" cmpd="sng" algn="ctr">
          <a:solidFill>
            <a:schemeClr val="phClr">
              <a:shade val="85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sx="101000" sy="101000" algn="ctr" rotWithShape="0">
              <a:srgbClr val="000000">
                <a:alpha val="40000"/>
              </a:srgbClr>
            </a:outerShdw>
          </a:effectLst>
          <a:scene3d>
            <a:camera prst="perspectiveFront" fov="3000000"/>
            <a:lightRig rig="threePt" dir="tl"/>
          </a:scene3d>
          <a:sp3d>
            <a:bevelT w="0" h="0"/>
          </a:sp3d>
        </a:effectStyle>
        <a:effectStyle>
          <a:effectLst>
            <a:innerShdw blurRad="190500">
              <a:srgbClr val="000000">
                <a:alpha val="50000"/>
              </a:srgbClr>
            </a:innerShdw>
          </a:effectLst>
          <a:scene3d>
            <a:camera prst="perspectiveFront" fov="4800000"/>
            <a:lightRig rig="twoPt" dir="t">
              <a:rot lat="0" lon="0" rev="4800000"/>
            </a:lightRig>
          </a:scene3d>
          <a:sp3d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3">
            <a:duotone>
              <a:schemeClr val="phClr">
                <a:satMod val="150000"/>
                <a:lumMod val="50000"/>
              </a:schemeClr>
              <a:schemeClr val="phClr">
                <a:satMod val="400000"/>
                <a:lumMod val="16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Capital.thmx</Template>
  <TotalTime>165</TotalTime>
  <Words>283</Words>
  <Application>Microsoft Macintosh PowerPoint</Application>
  <PresentationFormat>On-screen Show (4:3)</PresentationFormat>
  <Paragraphs>40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Capital</vt:lpstr>
      <vt:lpstr>Proportional Relationships in Biology</vt:lpstr>
      <vt:lpstr>Bell Ringer…</vt:lpstr>
      <vt:lpstr>Proportional Shapes</vt:lpstr>
      <vt:lpstr>Proportional Shapes</vt:lpstr>
      <vt:lpstr>Proportional Relationships in Biology</vt:lpstr>
      <vt:lpstr>Proportional Relationships in Biology</vt:lpstr>
      <vt:lpstr>Proportional Relationships in Biology</vt:lpstr>
      <vt:lpstr>Proportional Relationships in Biology</vt:lpstr>
      <vt:lpstr>PowerPoint Presentation</vt:lpstr>
      <vt:lpstr>Proportions in plants</vt:lpstr>
    </vt:vector>
  </TitlesOfParts>
  <Company>University of Arizona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Proportional Relationships in Biology</dc:title>
  <dc:creator>Simon Stump</dc:creator>
  <cp:lastModifiedBy>Simon Stump</cp:lastModifiedBy>
  <cp:revision>20</cp:revision>
  <cp:lastPrinted>2014-02-27T23:45:20Z</cp:lastPrinted>
  <dcterms:created xsi:type="dcterms:W3CDTF">2013-11-26T20:35:21Z</dcterms:created>
  <dcterms:modified xsi:type="dcterms:W3CDTF">2014-02-27T23:45:58Z</dcterms:modified>
</cp:coreProperties>
</file>