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-15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4B663B0-76F0-AD44-859F-FA6E7F5B3EF9}" type="datetimeFigureOut">
              <a:rPr lang="en-US" smtClean="0"/>
              <a:t>11/17/13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E4C3421E-6909-1748-9E2D-6D54CD37738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2627" y="107576"/>
            <a:ext cx="5128923" cy="1336956"/>
          </a:xfrm>
        </p:spPr>
        <p:txBody>
          <a:bodyPr/>
          <a:lstStyle/>
          <a:p>
            <a:r>
              <a:rPr lang="en-US" dirty="0" smtClean="0"/>
              <a:t>Modeling Fish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Every year, you stock the lake with 250 trout.</a:t>
            </a:r>
          </a:p>
          <a:p>
            <a:pPr marL="0" indent="0" algn="ctr">
              <a:buNone/>
            </a:pPr>
            <a:r>
              <a:rPr lang="el-GR" sz="2800" dirty="0" smtClean="0"/>
              <a:t>(         +250) = (fish next year)</a:t>
            </a:r>
            <a:r>
              <a:rPr lang="en-US" sz="2800" dirty="0" smtClean="0"/>
              <a:t> </a:t>
            </a:r>
            <a:endParaRPr lang="en-US" sz="2800" dirty="0"/>
          </a:p>
          <a:p>
            <a:r>
              <a:rPr lang="en-US" sz="2800" dirty="0" smtClean="0"/>
              <a:t>After that, fishermen catch 2/5</a:t>
            </a:r>
            <a:r>
              <a:rPr lang="en-US" sz="2800" baseline="30000" dirty="0" smtClean="0"/>
              <a:t>ths</a:t>
            </a:r>
            <a:r>
              <a:rPr lang="en-US" sz="2800" dirty="0" smtClean="0"/>
              <a:t> of the trout (and so 3/5</a:t>
            </a:r>
            <a:r>
              <a:rPr lang="en-US" sz="2800" baseline="30000" dirty="0" smtClean="0"/>
              <a:t>ths</a:t>
            </a:r>
            <a:r>
              <a:rPr lang="en-US" sz="2800" dirty="0" smtClean="0"/>
              <a:t> are left).</a:t>
            </a:r>
          </a:p>
          <a:p>
            <a:pPr marL="0" indent="0" algn="ctr">
              <a:buNone/>
            </a:pPr>
            <a:r>
              <a:rPr lang="el-GR" sz="2800" dirty="0"/>
              <a:t>(         +250)</a:t>
            </a:r>
            <a:r>
              <a:rPr lang="el-GR" sz="2800" dirty="0" smtClean="0"/>
              <a:t>*(3/5) </a:t>
            </a:r>
            <a:r>
              <a:rPr lang="el-GR" sz="2800" dirty="0"/>
              <a:t>= (fish next year)</a:t>
            </a:r>
            <a:r>
              <a:rPr lang="en-US" sz="2800" dirty="0"/>
              <a:t> </a:t>
            </a:r>
          </a:p>
          <a:p>
            <a:r>
              <a:rPr lang="en-US" sz="2800" dirty="0" smtClean="0"/>
              <a:t>What is the equilibrium level?</a:t>
            </a:r>
            <a:endParaRPr lang="en-US" sz="2800" dirty="0"/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765" y="2849511"/>
            <a:ext cx="834356" cy="292795"/>
          </a:xfrm>
          <a:prstGeom prst="rect">
            <a:avLst/>
          </a:prstGeom>
        </p:spPr>
      </p:pic>
      <p:pic>
        <p:nvPicPr>
          <p:cNvPr id="5" name="Picture 4" descr="image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915" y="4634529"/>
            <a:ext cx="834356" cy="292795"/>
          </a:xfrm>
          <a:prstGeom prst="rect">
            <a:avLst/>
          </a:prstGeom>
        </p:spPr>
      </p:pic>
      <p:pic>
        <p:nvPicPr>
          <p:cNvPr id="7" name="Picture 6" descr="800px-Rainbow_Trou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57366" cy="116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952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2627" y="107576"/>
            <a:ext cx="5128923" cy="1336956"/>
          </a:xfrm>
        </p:spPr>
        <p:txBody>
          <a:bodyPr/>
          <a:lstStyle/>
          <a:p>
            <a:r>
              <a:rPr lang="en-US" dirty="0" smtClean="0"/>
              <a:t>Modeling Fish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l-GR" sz="2800" dirty="0" smtClean="0"/>
              <a:t>(         +250)*(3/5) = (fish next year)</a:t>
            </a:r>
            <a:r>
              <a:rPr lang="en-US" sz="2800" dirty="0" smtClean="0"/>
              <a:t> </a:t>
            </a:r>
            <a:endParaRPr lang="en-US" sz="2800" dirty="0"/>
          </a:p>
          <a:p>
            <a:r>
              <a:rPr lang="x-none" sz="2800" dirty="0" smtClean="0"/>
              <a:t>If you wanted to graph this, what would you do?</a:t>
            </a:r>
          </a:p>
          <a:p>
            <a:r>
              <a:rPr lang="x-none" sz="2800" dirty="0" smtClean="0"/>
              <a:t>Which variable is the x?  Which is the y?</a:t>
            </a:r>
          </a:p>
          <a:p>
            <a:r>
              <a:rPr lang="x-none" sz="2800" dirty="0" smtClean="0"/>
              <a:t>What are the range and domain of this equation?  Why?</a:t>
            </a:r>
            <a:endParaRPr lang="en-US" sz="2800" dirty="0"/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670" y="1743217"/>
            <a:ext cx="834356" cy="2927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611778"/>
            <a:ext cx="47360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All images in this presentation were public domain images from Wikipedia.</a:t>
            </a:r>
            <a:endParaRPr lang="en-US" sz="1000" dirty="0"/>
          </a:p>
        </p:txBody>
      </p:sp>
      <p:pic>
        <p:nvPicPr>
          <p:cNvPr id="8" name="Picture 7" descr="800px-Rainbow_Trou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57366" cy="116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608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86</TotalTime>
  <Words>131</Words>
  <Application>Microsoft Macintosh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Breeze</vt:lpstr>
      <vt:lpstr>Modeling Fish</vt:lpstr>
      <vt:lpstr>Modeling Fish</vt:lpstr>
    </vt:vector>
  </TitlesOfParts>
  <Company>University of Arizona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Solving equations with variables on both sides and Population equilibrium</dc:title>
  <dc:creator>Simon Stump</dc:creator>
  <cp:lastModifiedBy>Simon Stump</cp:lastModifiedBy>
  <cp:revision>11</cp:revision>
  <dcterms:created xsi:type="dcterms:W3CDTF">2013-09-24T01:07:29Z</dcterms:created>
  <dcterms:modified xsi:type="dcterms:W3CDTF">2013-11-17T19:29:12Z</dcterms:modified>
</cp:coreProperties>
</file>