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February 14, 2014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February 14,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219" y="735324"/>
            <a:ext cx="3300984" cy="1463040"/>
          </a:xfrm>
        </p:spPr>
        <p:txBody>
          <a:bodyPr/>
          <a:lstStyle/>
          <a:p>
            <a:r>
              <a:rPr lang="en-US" dirty="0" smtClean="0"/>
              <a:t>Tree Lizards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>
            <a:off x="4734219" y="2613527"/>
            <a:ext cx="3300573" cy="2704598"/>
          </a:xfrm>
        </p:spPr>
        <p:txBody>
          <a:bodyPr>
            <a:normAutofit/>
          </a:bodyPr>
          <a:lstStyle/>
          <a:p>
            <a:r>
              <a:rPr lang="en-US" dirty="0" smtClean="0"/>
              <a:t>Standard:</a:t>
            </a:r>
          </a:p>
          <a:p>
            <a:r>
              <a:rPr lang="en-US" dirty="0" smtClean="0"/>
              <a:t>7.EE.4a</a:t>
            </a:r>
          </a:p>
          <a:p>
            <a:r>
              <a:rPr lang="en-US" dirty="0"/>
              <a:t>Use variables to represent quantities in a real-world or mathematical problem, and construct simple equations and inequalities to solve problems by reasoning about the quantities.  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/>
          <a:srcRect l="5330" r="5330"/>
          <a:stretch>
            <a:fillRect/>
          </a:stretch>
        </p:blipFill>
        <p:spPr>
          <a:xfrm>
            <a:off x="617680" y="4240842"/>
            <a:ext cx="3903125" cy="202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31096" y="6284178"/>
            <a:ext cx="1912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Tom </a:t>
            </a:r>
            <a:r>
              <a:rPr lang="en-US" sz="1200" dirty="0" err="1" smtClean="0"/>
              <a:t>Brennam</a:t>
            </a:r>
            <a:endParaRPr lang="en-US" sz="1200" dirty="0" smtClean="0"/>
          </a:p>
          <a:p>
            <a:r>
              <a:rPr lang="en-US" sz="1200" dirty="0" err="1" smtClean="0"/>
              <a:t>www.reptilezofaz.com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1453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Closure:  What mistake did the researcher make?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/>
              <a:t>adult lizards, 2 female, each female lays </a:t>
            </a:r>
            <a:r>
              <a:rPr lang="en-US" dirty="0" smtClean="0"/>
              <a:t>4 </a:t>
            </a:r>
            <a:r>
              <a:rPr lang="en-US" dirty="0"/>
              <a:t>eggs</a:t>
            </a:r>
          </a:p>
          <a:p>
            <a:r>
              <a:rPr lang="en-US" dirty="0" smtClean="0"/>
              <a:t>10 </a:t>
            </a:r>
            <a:r>
              <a:rPr lang="en-US" dirty="0"/>
              <a:t>lizards are found the following year</a:t>
            </a:r>
          </a:p>
          <a:p>
            <a:r>
              <a:rPr lang="en-US" dirty="0" smtClean="0"/>
              <a:t>3 </a:t>
            </a:r>
            <a:r>
              <a:rPr lang="en-US" dirty="0"/>
              <a:t>+ (2 </a:t>
            </a:r>
            <a:r>
              <a:rPr lang="en-US" dirty="0"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dirty="0"/>
              <a:t> </a:t>
            </a:r>
            <a:r>
              <a:rPr lang="en-US" dirty="0" smtClean="0"/>
              <a:t>4) </a:t>
            </a:r>
            <a:r>
              <a:rPr lang="en-US" dirty="0"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dirty="0"/>
              <a:t> X = </a:t>
            </a:r>
            <a:r>
              <a:rPr lang="en-US" dirty="0" smtClean="0"/>
              <a:t>10</a:t>
            </a:r>
            <a:endParaRPr lang="en-US" dirty="0"/>
          </a:p>
          <a:p>
            <a:r>
              <a:rPr lang="en-US" dirty="0" smtClean="0"/>
              <a:t>3 </a:t>
            </a:r>
            <a:r>
              <a:rPr lang="en-US" dirty="0"/>
              <a:t>+ 8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X </a:t>
            </a:r>
            <a:r>
              <a:rPr lang="en-US" dirty="0">
                <a:ea typeface="Wingdings"/>
                <a:cs typeface="Wingdings"/>
                <a:sym typeface="Wingdings"/>
              </a:rPr>
              <a:t>= 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10</a:t>
            </a:r>
            <a:endParaRPr lang="en-US" dirty="0">
              <a:ea typeface="Wingdings"/>
              <a:cs typeface="Wingdings"/>
              <a:sym typeface="Wingdings"/>
            </a:endParaRPr>
          </a:p>
          <a:p>
            <a:r>
              <a:rPr lang="en-US" dirty="0" smtClean="0">
                <a:ea typeface="Wingdings"/>
                <a:cs typeface="Wingdings"/>
                <a:sym typeface="Wingdings"/>
              </a:rPr>
              <a:t>11X </a:t>
            </a:r>
            <a:r>
              <a:rPr lang="en-US" dirty="0">
                <a:ea typeface="Wingdings"/>
                <a:cs typeface="Wingdings"/>
                <a:sym typeface="Wingdings"/>
              </a:rPr>
              <a:t>= 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10</a:t>
            </a:r>
            <a:endParaRPr lang="en-US" dirty="0">
              <a:ea typeface="Wingdings"/>
              <a:cs typeface="Wingdings"/>
              <a:sym typeface="Wingdings"/>
            </a:endParaRPr>
          </a:p>
          <a:p>
            <a:r>
              <a:rPr lang="en-US" dirty="0" smtClean="0">
                <a:ea typeface="Wingdings"/>
                <a:cs typeface="Wingdings"/>
                <a:sym typeface="Wingdings"/>
              </a:rPr>
              <a:t>X </a:t>
            </a:r>
            <a:r>
              <a:rPr lang="en-US" dirty="0">
                <a:ea typeface="Wingdings"/>
                <a:cs typeface="Wingdings"/>
                <a:sym typeface="Wingdings"/>
              </a:rPr>
              <a:t>= 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10/11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90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if some of the adult lizards die?</a:t>
            </a:r>
          </a:p>
          <a:p>
            <a:r>
              <a:rPr lang="en-US" dirty="0" smtClean="0"/>
              <a:t>How would you change your equation?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74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93750"/>
            <a:ext cx="7024744" cy="137691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You’re a research biologist interested in conserving the tree lizard species. 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5330" r="5330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682941" y="6053346"/>
            <a:ext cx="1912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Tom </a:t>
            </a:r>
            <a:r>
              <a:rPr lang="en-US" sz="1200" dirty="0" err="1" smtClean="0"/>
              <a:t>Brennam</a:t>
            </a:r>
            <a:endParaRPr lang="en-US" sz="1200" dirty="0" smtClean="0"/>
          </a:p>
          <a:p>
            <a:r>
              <a:rPr lang="en-US" sz="1200" dirty="0" err="1" smtClean="0"/>
              <a:t>www.reptilezofaz.com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59166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 adults, 4 women </a:t>
            </a:r>
          </a:p>
          <a:p>
            <a:r>
              <a:rPr lang="en-US" dirty="0" smtClean="0"/>
              <a:t>Each lays 3 eggs</a:t>
            </a:r>
          </a:p>
          <a:p>
            <a:r>
              <a:rPr lang="en-US" dirty="0" smtClean="0"/>
              <a:t>How many of the offspring (babies) do you think will survive?</a:t>
            </a:r>
          </a:p>
          <a:p>
            <a:r>
              <a:rPr lang="en-US" dirty="0" smtClean="0"/>
              <a:t>2/3 of the offspring will survive</a:t>
            </a:r>
          </a:p>
          <a:p>
            <a:r>
              <a:rPr lang="en-US" dirty="0" smtClean="0"/>
              <a:t>How many lizards will there be next year?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3275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 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 adults, 4 females, 3 eggs per female, 2/3 eggs survive</a:t>
            </a:r>
          </a:p>
          <a:p>
            <a:r>
              <a:rPr lang="en-US" dirty="0" smtClean="0"/>
              <a:t>5 + (4 x 3) x 2/3 = </a:t>
            </a:r>
          </a:p>
          <a:p>
            <a:r>
              <a:rPr lang="en-US" dirty="0" smtClean="0"/>
              <a:t>5 + 12 x 2/3</a:t>
            </a:r>
          </a:p>
          <a:p>
            <a:r>
              <a:rPr lang="en-US" dirty="0" smtClean="0"/>
              <a:t>5 + 24/3</a:t>
            </a:r>
          </a:p>
          <a:p>
            <a:r>
              <a:rPr lang="en-US" dirty="0" smtClean="0"/>
              <a:t>5 + 8 =</a:t>
            </a:r>
          </a:p>
          <a:p>
            <a:r>
              <a:rPr lang="en-US" dirty="0" smtClean="0"/>
              <a:t>13 lizards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737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Problem 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 adults, 4 female, each female lays 5 eggs, ½ eggs survive</a:t>
            </a:r>
          </a:p>
          <a:p>
            <a:r>
              <a:rPr lang="en-US" dirty="0" smtClean="0"/>
              <a:t>Write an equation</a:t>
            </a:r>
          </a:p>
          <a:p>
            <a:r>
              <a:rPr lang="en-US" dirty="0" smtClean="0"/>
              <a:t>Find next year’s population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57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Problem 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8 adults, 4 female, each female lays 5 eggs, ½ eggs survive</a:t>
            </a:r>
          </a:p>
          <a:p>
            <a:r>
              <a:rPr lang="en-US" dirty="0" smtClean="0"/>
              <a:t>8 </a:t>
            </a:r>
            <a:r>
              <a:rPr lang="en-US" dirty="0"/>
              <a:t>+ (4 x 5) x ½</a:t>
            </a:r>
          </a:p>
          <a:p>
            <a:r>
              <a:rPr lang="en-US" dirty="0" smtClean="0"/>
              <a:t>8 + 20 x ½</a:t>
            </a:r>
          </a:p>
          <a:p>
            <a:r>
              <a:rPr lang="en-US" dirty="0" smtClean="0"/>
              <a:t>8 + 20/2</a:t>
            </a:r>
          </a:p>
          <a:p>
            <a:r>
              <a:rPr lang="en-US" dirty="0" smtClean="0"/>
              <a:t>8 + 10</a:t>
            </a:r>
          </a:p>
          <a:p>
            <a:r>
              <a:rPr lang="en-US" dirty="0" smtClean="0"/>
              <a:t>= 18 lizards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573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Reality Check!  How do you really know the number of eggs that survive in the wild?</a:t>
            </a:r>
          </a:p>
          <a:p>
            <a:r>
              <a:rPr lang="en-US" dirty="0" smtClean="0"/>
              <a:t>A real research biologist would catch the lizards one year and come back a year later and count them again.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61962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Problem 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adult lizards, 2 female, each female lays 5 eggs</a:t>
            </a:r>
          </a:p>
          <a:p>
            <a:r>
              <a:rPr lang="en-US" dirty="0" smtClean="0"/>
              <a:t>Next year you find 12 lizards.</a:t>
            </a:r>
          </a:p>
          <a:p>
            <a:r>
              <a:rPr lang="en-US" dirty="0" smtClean="0"/>
              <a:t>What fraction of the eggs survived?</a:t>
            </a:r>
          </a:p>
          <a:p>
            <a:r>
              <a:rPr lang="en-US" dirty="0" smtClean="0"/>
              <a:t>Write an equation with x representing the fraction of eggs that survive.  The solve for 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35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Problem 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adult lizards, 2 female, each female lays 5 </a:t>
            </a:r>
            <a:r>
              <a:rPr lang="en-US" dirty="0" smtClean="0"/>
              <a:t>eggs</a:t>
            </a:r>
          </a:p>
          <a:p>
            <a:r>
              <a:rPr lang="en-US" dirty="0" smtClean="0"/>
              <a:t>12 lizards are found the following year</a:t>
            </a:r>
            <a:endParaRPr lang="en-US" dirty="0"/>
          </a:p>
          <a:p>
            <a:r>
              <a:rPr lang="en-US" dirty="0" smtClean="0"/>
              <a:t>4 + (2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dirty="0" smtClean="0"/>
              <a:t> 5) </a:t>
            </a:r>
            <a:r>
              <a:rPr lang="en-US" dirty="0"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dirty="0" smtClean="0"/>
              <a:t> X = 12</a:t>
            </a:r>
          </a:p>
          <a:p>
            <a:r>
              <a:rPr lang="en-US" dirty="0" smtClean="0"/>
              <a:t>4 + 10</a:t>
            </a:r>
            <a:r>
              <a:rPr lang="en-US" dirty="0" smtClean="0">
                <a:latin typeface="+mj-lt"/>
                <a:ea typeface="Wingdings"/>
                <a:cs typeface="Wingdings"/>
                <a:sym typeface="Wingdings"/>
              </a:rPr>
              <a:t>X = 12</a:t>
            </a:r>
          </a:p>
          <a:p>
            <a:r>
              <a:rPr lang="en-US" dirty="0" smtClean="0">
                <a:latin typeface="+mj-lt"/>
                <a:ea typeface="Wingdings"/>
                <a:cs typeface="Wingdings"/>
                <a:sym typeface="Wingdings"/>
              </a:rPr>
              <a:t>10X = 12 – 4</a:t>
            </a:r>
          </a:p>
          <a:p>
            <a:r>
              <a:rPr lang="en-US" dirty="0" smtClean="0">
                <a:latin typeface="+mj-lt"/>
                <a:ea typeface="Wingdings"/>
                <a:cs typeface="Wingdings"/>
                <a:sym typeface="Wingdings"/>
              </a:rPr>
              <a:t>10X = 8</a:t>
            </a:r>
          </a:p>
          <a:p>
            <a:r>
              <a:rPr lang="en-US" dirty="0" smtClean="0">
                <a:latin typeface="+mj-lt"/>
                <a:ea typeface="Wingdings"/>
                <a:cs typeface="Wingdings"/>
                <a:sym typeface="Wingdings"/>
              </a:rPr>
              <a:t>X = 8/10 or 4/5</a:t>
            </a:r>
          </a:p>
        </p:txBody>
      </p:sp>
    </p:spTree>
    <p:extLst>
      <p:ext uri="{BB962C8B-B14F-4D97-AF65-F5344CB8AC3E}">
        <p14:creationId xmlns:p14="http://schemas.microsoft.com/office/powerpoint/2010/main" val="3471485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45</TotalTime>
  <Words>441</Words>
  <Application>Microsoft Macintosh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Tree Lizards</vt:lpstr>
      <vt:lpstr>You’re a research biologist interested in conserving the tree lizard species.   </vt:lpstr>
      <vt:lpstr>Example A:</vt:lpstr>
      <vt:lpstr>Example A Continued…</vt:lpstr>
      <vt:lpstr>Practice Problem 1:</vt:lpstr>
      <vt:lpstr>Practice Problem 1:</vt:lpstr>
      <vt:lpstr>Think about it…</vt:lpstr>
      <vt:lpstr>Practice Problem 2:</vt:lpstr>
      <vt:lpstr>Practice Problem 2:</vt:lpstr>
      <vt:lpstr>Closure:  What mistake did the researcher make?</vt:lpstr>
      <vt:lpstr>Extension:</vt:lpstr>
    </vt:vector>
  </TitlesOfParts>
  <Company>Saint Ambrose Catholic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St. Ambrose Catholic School</dc:creator>
  <cp:lastModifiedBy>Simon Stump</cp:lastModifiedBy>
  <cp:revision>7</cp:revision>
  <dcterms:created xsi:type="dcterms:W3CDTF">2013-06-05T21:28:59Z</dcterms:created>
  <dcterms:modified xsi:type="dcterms:W3CDTF">2014-02-14T17:44:45Z</dcterms:modified>
</cp:coreProperties>
</file>