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4" d="100"/>
          <a:sy n="54" d="100"/>
        </p:scale>
        <p:origin x="-18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2C86E1DA-89A0-954E-AEB5-F1E4E96ACD4F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14F9D9E-C463-2947-B847-3D211126B85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6E1DA-89A0-954E-AEB5-F1E4E96ACD4F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F9D9E-C463-2947-B847-3D211126B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6E1DA-89A0-954E-AEB5-F1E4E96ACD4F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F9D9E-C463-2947-B847-3D211126B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6E1DA-89A0-954E-AEB5-F1E4E96ACD4F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F9D9E-C463-2947-B847-3D211126B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6E1DA-89A0-954E-AEB5-F1E4E96ACD4F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F9D9E-C463-2947-B847-3D211126B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6E1DA-89A0-954E-AEB5-F1E4E96ACD4F}" type="datetimeFigureOut">
              <a:rPr lang="en-US" smtClean="0"/>
              <a:t>2/14/14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F9D9E-C463-2947-B847-3D211126B85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6E1DA-89A0-954E-AEB5-F1E4E96ACD4F}" type="datetimeFigureOut">
              <a:rPr lang="en-US" smtClean="0"/>
              <a:t>2/14/14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F9D9E-C463-2947-B847-3D211126B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6E1DA-89A0-954E-AEB5-F1E4E96ACD4F}" type="datetimeFigureOut">
              <a:rPr lang="en-US" smtClean="0"/>
              <a:t>2/14/14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F9D9E-C463-2947-B847-3D211126B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6E1DA-89A0-954E-AEB5-F1E4E96ACD4F}" type="datetimeFigureOut">
              <a:rPr lang="en-US" smtClean="0"/>
              <a:t>2/14/14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F9D9E-C463-2947-B847-3D211126B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6E1DA-89A0-954E-AEB5-F1E4E96ACD4F}" type="datetimeFigureOut">
              <a:rPr lang="en-US" smtClean="0"/>
              <a:t>2/14/14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F9D9E-C463-2947-B847-3D211126B85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6E1DA-89A0-954E-AEB5-F1E4E96ACD4F}" type="datetimeFigureOut">
              <a:rPr lang="en-US" smtClean="0"/>
              <a:t>2/14/14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F9D9E-C463-2947-B847-3D211126B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2C86E1DA-89A0-954E-AEB5-F1E4E96ACD4F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14F9D9E-C463-2947-B847-3D211126B85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Solving Inequalities in Business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811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Cost</a:t>
            </a:r>
            <a:r>
              <a:rPr lang="en-US" dirty="0" smtClean="0"/>
              <a:t>- How much you spend.</a:t>
            </a:r>
          </a:p>
          <a:p>
            <a:r>
              <a:rPr lang="en-US" b="1" u="sng" dirty="0" smtClean="0"/>
              <a:t>Revenue</a:t>
            </a:r>
            <a:r>
              <a:rPr lang="en-US" dirty="0" smtClean="0"/>
              <a:t>- How much money you take in.</a:t>
            </a:r>
          </a:p>
          <a:p>
            <a:endParaRPr lang="en-US" b="1" u="sng" dirty="0"/>
          </a:p>
          <a:p>
            <a:r>
              <a:rPr lang="en-US" dirty="0" smtClean="0"/>
              <a:t>To make a profit,</a:t>
            </a:r>
          </a:p>
          <a:p>
            <a:pPr marL="68580" indent="0" algn="ctr">
              <a:buNone/>
            </a:pPr>
            <a:r>
              <a:rPr lang="en-US" dirty="0" smtClean="0"/>
              <a:t>Revenue &gt; Cost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169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Bake-Sale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buy a pack of 12 cupcakes from the store for $4.  You sell all 12 of them at a bake sale for p each.</a:t>
            </a:r>
          </a:p>
          <a:p>
            <a:r>
              <a:rPr lang="en-US" dirty="0" smtClean="0"/>
              <a:t>Your </a:t>
            </a:r>
            <a:r>
              <a:rPr lang="en-US" b="1" u="sng" dirty="0" smtClean="0"/>
              <a:t>cost</a:t>
            </a:r>
            <a:r>
              <a:rPr lang="en-US" dirty="0" smtClean="0"/>
              <a:t> if $4.</a:t>
            </a:r>
          </a:p>
          <a:p>
            <a:r>
              <a:rPr lang="en-US" dirty="0" smtClean="0"/>
              <a:t>Your </a:t>
            </a:r>
            <a:r>
              <a:rPr lang="en-US" b="1" u="sng" dirty="0" smtClean="0"/>
              <a:t>revenue</a:t>
            </a:r>
            <a:r>
              <a:rPr lang="en-US" dirty="0" smtClean="0"/>
              <a:t> is 12p (unless you can’t sell all of them).</a:t>
            </a:r>
          </a:p>
          <a:p>
            <a:r>
              <a:rPr lang="en-US" dirty="0" smtClean="0"/>
              <a:t>You make a profit if</a:t>
            </a:r>
          </a:p>
          <a:p>
            <a:pPr marL="68580" indent="0" algn="ctr">
              <a:buNone/>
            </a:pPr>
            <a:r>
              <a:rPr lang="en-US" dirty="0" smtClean="0"/>
              <a:t>12p </a:t>
            </a:r>
            <a:r>
              <a:rPr lang="en-US" smtClean="0"/>
              <a:t>&gt; $4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596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502232"/>
            <a:ext cx="7024744" cy="1143000"/>
          </a:xfrm>
        </p:spPr>
        <p:txBody>
          <a:bodyPr/>
          <a:lstStyle/>
          <a:p>
            <a:r>
              <a:rPr lang="en-US" dirty="0" smtClean="0"/>
              <a:t>Example: Selling fries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645232"/>
            <a:ext cx="6777317" cy="4550503"/>
          </a:xfrm>
        </p:spPr>
        <p:txBody>
          <a:bodyPr>
            <a:normAutofit/>
          </a:bodyPr>
          <a:lstStyle/>
          <a:p>
            <a:r>
              <a:rPr lang="en-US" dirty="0"/>
              <a:t>F</a:t>
            </a:r>
            <a:r>
              <a:rPr lang="en-US" dirty="0" smtClean="0"/>
              <a:t>ries are a popular street food in Namibia.  In Namibia, you could buy a 5kg bag of potatoes for N$50 (about $7), and 1L of oil for N$20 (about $3).  This would be enough to sell about 30 bags of fries.</a:t>
            </a:r>
          </a:p>
          <a:p>
            <a:r>
              <a:rPr lang="en-US" dirty="0" smtClean="0"/>
              <a:t>What is your </a:t>
            </a:r>
            <a:r>
              <a:rPr lang="en-US" b="1" u="sng" dirty="0" smtClean="0"/>
              <a:t>cost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What if you only use half of the oil?</a:t>
            </a:r>
          </a:p>
          <a:p>
            <a:r>
              <a:rPr lang="en-US" dirty="0" smtClean="0"/>
              <a:t>What is your </a:t>
            </a:r>
            <a:r>
              <a:rPr lang="en-US" b="1" u="sng" dirty="0" smtClean="0"/>
              <a:t>revenue</a:t>
            </a:r>
            <a:r>
              <a:rPr lang="en-US" dirty="0" smtClean="0"/>
              <a:t>?</a:t>
            </a:r>
          </a:p>
          <a:p>
            <a:r>
              <a:rPr lang="en-US" dirty="0" smtClean="0"/>
              <a:t>How much should p be to make a </a:t>
            </a:r>
            <a:r>
              <a:rPr lang="en-US" b="1" u="sng" dirty="0" smtClean="0"/>
              <a:t>profit</a:t>
            </a:r>
            <a:r>
              <a:rPr lang="en-US" dirty="0" smtClean="0"/>
              <a:t>?</a:t>
            </a:r>
          </a:p>
          <a:p>
            <a:r>
              <a:rPr lang="en-US" dirty="0" smtClean="0"/>
              <a:t>If they sell fries for N$2 per bag, will they make a profit?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17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Selling ice cream floats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Assignment: You want to try to sell root-beer floats to raise money.  </a:t>
            </a:r>
          </a:p>
          <a:p>
            <a:r>
              <a:rPr lang="en-US" dirty="0" smtClean="0"/>
              <a:t>Figure your costs, estimate how many you can sell, and calculate the price in order to make </a:t>
            </a:r>
            <a:r>
              <a:rPr lang="en-US" smtClean="0"/>
              <a:t>a profit.</a:t>
            </a:r>
            <a:endParaRPr lang="en-US" dirty="0"/>
          </a:p>
        </p:txBody>
      </p:sp>
      <p:pic>
        <p:nvPicPr>
          <p:cNvPr id="5" name="Picture 4" descr="81px-Root_Beer_Floa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809" y="4068891"/>
            <a:ext cx="1778000" cy="24877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03450" y="6020222"/>
            <a:ext cx="2081441" cy="536406"/>
          </a:xfrm>
          <a:prstGeom prst="rect">
            <a:avLst/>
          </a:prstGeom>
          <a:noFill/>
        </p:spPr>
        <p:txBody>
          <a:bodyPr wrap="none" lIns="104498" tIns="52249" rIns="104498" bIns="52249" rtlCol="0">
            <a:spAutoFit/>
          </a:bodyPr>
          <a:lstStyle/>
          <a:p>
            <a:r>
              <a:rPr lang="en-US" sz="1400" dirty="0" smtClean="0"/>
              <a:t>Photo by </a:t>
            </a:r>
            <a:r>
              <a:rPr lang="en-US" sz="1400" dirty="0"/>
              <a:t>Arnold </a:t>
            </a:r>
            <a:r>
              <a:rPr lang="en-US" sz="1400" dirty="0" err="1"/>
              <a:t>Gatilao</a:t>
            </a:r>
            <a:endParaRPr lang="en-US" sz="1400" dirty="0"/>
          </a:p>
          <a:p>
            <a:r>
              <a:rPr lang="en-US" sz="1400" dirty="0"/>
              <a:t>Retrieved from Wikipedia</a:t>
            </a:r>
          </a:p>
        </p:txBody>
      </p:sp>
    </p:spTree>
    <p:extLst>
      <p:ext uri="{BB962C8B-B14F-4D97-AF65-F5344CB8AC3E}">
        <p14:creationId xmlns:p14="http://schemas.microsoft.com/office/powerpoint/2010/main" val="3637155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Austin.thmx</Template>
  <TotalTime>26</TotalTime>
  <Words>247</Words>
  <Application>Microsoft Macintosh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Austin</vt:lpstr>
      <vt:lpstr>Solving Inequalities in Business</vt:lpstr>
      <vt:lpstr>Profit</vt:lpstr>
      <vt:lpstr>Example: Bake-Sale</vt:lpstr>
      <vt:lpstr>Example: Selling fries</vt:lpstr>
      <vt:lpstr>Selling ice cream floats</vt:lpstr>
    </vt:vector>
  </TitlesOfParts>
  <Company>University of Arizona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Stump</dc:creator>
  <cp:lastModifiedBy>Simon Stump</cp:lastModifiedBy>
  <cp:revision>8</cp:revision>
  <dcterms:created xsi:type="dcterms:W3CDTF">2013-10-02T22:28:00Z</dcterms:created>
  <dcterms:modified xsi:type="dcterms:W3CDTF">2014-02-14T17:30:47Z</dcterms:modified>
</cp:coreProperties>
</file>