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bin" ContentType="application/vnd.openxmlformats-officedocument.presentationml.printerSettings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embeddings/oleObject6.bin" ContentType="application/vnd.openxmlformats-officedocument.oleObject"/>
  <Override PartName="/ppt/embeddings/oleObject7.bin" ContentType="application/vnd.openxmlformats-officedocument.oleObject"/>
  <Override PartName="/ppt/embeddings/oleObject8.bin" ContentType="application/vnd.openxmlformats-officedocument.oleObject"/>
  <Override PartName="/ppt/embeddings/oleObject9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7" d="100"/>
          <a:sy n="57" d="100"/>
        </p:scale>
        <p:origin x="-172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Relationship Id="rId2" Type="http://schemas.openxmlformats.org/officeDocument/2006/relationships/image" Target="../media/image4.emf"/><Relationship Id="rId3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Relationship Id="rId2" Type="http://schemas.openxmlformats.org/officeDocument/2006/relationships/image" Target="../media/image9.emf"/><Relationship Id="rId3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Relationship Id="rId2" Type="http://schemas.openxmlformats.org/officeDocument/2006/relationships/image" Target="../media/image12.emf"/><Relationship Id="rId3" Type="http://schemas.openxmlformats.org/officeDocument/2006/relationships/image" Target="../media/image1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990E1-0823-FB41-8985-68F86C8C5043}" type="datetimeFigureOut">
              <a:rPr lang="en-US" smtClean="0"/>
              <a:t>2/27/14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A7AB8-0BD6-E747-AB04-F4A0169FE0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288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990E1-0823-FB41-8985-68F86C8C5043}" type="datetimeFigureOut">
              <a:rPr lang="en-US" smtClean="0"/>
              <a:t>2/27/14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A7AB8-0BD6-E747-AB04-F4A0169FE0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4973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990E1-0823-FB41-8985-68F86C8C5043}" type="datetimeFigureOut">
              <a:rPr lang="en-US" smtClean="0"/>
              <a:t>2/27/14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A7AB8-0BD6-E747-AB04-F4A0169FE0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1519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990E1-0823-FB41-8985-68F86C8C5043}" type="datetimeFigureOut">
              <a:rPr lang="en-US" smtClean="0"/>
              <a:t>2/27/14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A7AB8-0BD6-E747-AB04-F4A0169FE0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147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990E1-0823-FB41-8985-68F86C8C5043}" type="datetimeFigureOut">
              <a:rPr lang="en-US" smtClean="0"/>
              <a:t>2/27/14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A7AB8-0BD6-E747-AB04-F4A0169FE0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681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990E1-0823-FB41-8985-68F86C8C5043}" type="datetimeFigureOut">
              <a:rPr lang="en-US" smtClean="0"/>
              <a:t>2/27/14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A7AB8-0BD6-E747-AB04-F4A0169FE0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681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990E1-0823-FB41-8985-68F86C8C5043}" type="datetimeFigureOut">
              <a:rPr lang="en-US" smtClean="0"/>
              <a:t>2/27/14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A7AB8-0BD6-E747-AB04-F4A0169FE0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462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990E1-0823-FB41-8985-68F86C8C5043}" type="datetimeFigureOut">
              <a:rPr lang="en-US" smtClean="0"/>
              <a:t>2/27/14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A7AB8-0BD6-E747-AB04-F4A0169FE0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7284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990E1-0823-FB41-8985-68F86C8C5043}" type="datetimeFigureOut">
              <a:rPr lang="en-US" smtClean="0"/>
              <a:t>2/27/14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A7AB8-0BD6-E747-AB04-F4A0169FE0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2894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990E1-0823-FB41-8985-68F86C8C5043}" type="datetimeFigureOut">
              <a:rPr lang="en-US" smtClean="0"/>
              <a:t>2/27/14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A7AB8-0BD6-E747-AB04-F4A0169FE0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0236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990E1-0823-FB41-8985-68F86C8C5043}" type="datetimeFigureOut">
              <a:rPr lang="en-US" smtClean="0"/>
              <a:t>2/27/14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A7AB8-0BD6-E747-AB04-F4A0169FE0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168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990E1-0823-FB41-8985-68F86C8C5043}" type="datetimeFigureOut">
              <a:rPr lang="en-US" smtClean="0"/>
              <a:t>2/27/14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CA7AB8-0BD6-E747-AB04-F4A0169FE0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5179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3.emf"/><Relationship Id="rId5" Type="http://schemas.openxmlformats.org/officeDocument/2006/relationships/oleObject" Target="../embeddings/oleObject2.bin"/><Relationship Id="rId6" Type="http://schemas.openxmlformats.org/officeDocument/2006/relationships/image" Target="../media/image4.emf"/><Relationship Id="rId7" Type="http://schemas.openxmlformats.org/officeDocument/2006/relationships/oleObject" Target="../embeddings/oleObject3.bin"/><Relationship Id="rId8" Type="http://schemas.openxmlformats.org/officeDocument/2006/relationships/image" Target="../media/image5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3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4" Type="http://schemas.openxmlformats.org/officeDocument/2006/relationships/image" Target="../media/image8.emf"/><Relationship Id="rId5" Type="http://schemas.openxmlformats.org/officeDocument/2006/relationships/oleObject" Target="../embeddings/oleObject5.bin"/><Relationship Id="rId6" Type="http://schemas.openxmlformats.org/officeDocument/2006/relationships/image" Target="../media/image9.emf"/><Relationship Id="rId7" Type="http://schemas.openxmlformats.org/officeDocument/2006/relationships/oleObject" Target="../embeddings/oleObject6.bin"/><Relationship Id="rId8" Type="http://schemas.openxmlformats.org/officeDocument/2006/relationships/image" Target="../media/image10.e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3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4" Type="http://schemas.openxmlformats.org/officeDocument/2006/relationships/image" Target="../media/image11.emf"/><Relationship Id="rId5" Type="http://schemas.openxmlformats.org/officeDocument/2006/relationships/oleObject" Target="../embeddings/oleObject8.bin"/><Relationship Id="rId6" Type="http://schemas.openxmlformats.org/officeDocument/2006/relationships/image" Target="../media/image12.emf"/><Relationship Id="rId7" Type="http://schemas.openxmlformats.org/officeDocument/2006/relationships/oleObject" Target="../embeddings/oleObject9.bin"/><Relationship Id="rId8" Type="http://schemas.openxmlformats.org/officeDocument/2006/relationships/image" Target="../media/image13.emf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800px-ShimadaK2010Sept20_Biosphere2-Rainforest-Habitat-WestLung_DSC072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Biosphere 2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229180" y="1761309"/>
            <a:ext cx="4457620" cy="461665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/>
              <a:t>Planted lots of trees in the 1980’s.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4229180" y="2591042"/>
            <a:ext cx="3992800" cy="461665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/>
              <a:t>The trees have died over time.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303419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Sea Hibiscus (</a:t>
            </a:r>
            <a:r>
              <a:rPr lang="en-US" i="1" dirty="0"/>
              <a:t>Hibiscus </a:t>
            </a:r>
            <a:r>
              <a:rPr lang="en-US" i="1" dirty="0" err="1" smtClean="0"/>
              <a:t>tiliaceus</a:t>
            </a:r>
            <a:r>
              <a:rPr lang="en-US" i="1" dirty="0" smtClean="0"/>
              <a:t>)</a:t>
            </a:r>
            <a:endParaRPr lang="en-US" dirty="0"/>
          </a:p>
        </p:txBody>
      </p:sp>
      <p:pic>
        <p:nvPicPr>
          <p:cNvPr id="5" name="Picture 4" descr="Starr_020803-0107_Hibiscus_tiliaceus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56078"/>
            <a:ext cx="3779520" cy="283464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169833" y="1432858"/>
            <a:ext cx="28159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Planted 7 in 1988.</a:t>
            </a:r>
            <a:endParaRPr 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4169833" y="2084280"/>
            <a:ext cx="47554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By 1992, there were only 3 left.</a:t>
            </a:r>
            <a:endParaRPr lang="en-US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4243502" y="2914544"/>
            <a:ext cx="36787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What fraction survived?</a:t>
            </a:r>
            <a:endParaRPr lang="en-US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0" y="6146079"/>
            <a:ext cx="22133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Photo by Forest &amp; Kim Starr</a:t>
            </a:r>
          </a:p>
          <a:p>
            <a:r>
              <a:rPr lang="en-US" sz="1400" dirty="0" err="1" smtClean="0"/>
              <a:t>www.wikipedia.com</a:t>
            </a:r>
            <a:endParaRPr 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29384022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calculate with equations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fraction survived?</a:t>
            </a:r>
          </a:p>
          <a:p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6558715"/>
              </p:ext>
            </p:extLst>
          </p:nvPr>
        </p:nvGraphicFramePr>
        <p:xfrm>
          <a:off x="3187700" y="2406650"/>
          <a:ext cx="2247900" cy="630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Equation" r:id="rId3" imgW="571500" imgH="152400" progId="Equation.DSMT4">
                  <p:embed/>
                </p:oleObj>
              </mc:Choice>
              <mc:Fallback>
                <p:oleObj name="Equation" r:id="rId3" imgW="571500" imgH="15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87700" y="2406650"/>
                        <a:ext cx="2247900" cy="630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4377028"/>
              </p:ext>
            </p:extLst>
          </p:nvPr>
        </p:nvGraphicFramePr>
        <p:xfrm>
          <a:off x="3086100" y="3095625"/>
          <a:ext cx="2449513" cy="163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Equation" r:id="rId5" imgW="622300" imgH="393700" progId="Equation.DSMT4">
                  <p:embed/>
                </p:oleObj>
              </mc:Choice>
              <mc:Fallback>
                <p:oleObj name="Equation" r:id="rId5" imgW="622300" imgH="3937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86100" y="3095625"/>
                        <a:ext cx="2449513" cy="163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4886522"/>
              </p:ext>
            </p:extLst>
          </p:nvPr>
        </p:nvGraphicFramePr>
        <p:xfrm>
          <a:off x="4093104" y="4556126"/>
          <a:ext cx="3148012" cy="163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Equation" r:id="rId7" imgW="800100" imgH="393700" progId="Equation.DSMT4">
                  <p:embed/>
                </p:oleObj>
              </mc:Choice>
              <mc:Fallback>
                <p:oleObj name="Equation" r:id="rId7" imgW="800100" imgH="3937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093104" y="4556126"/>
                        <a:ext cx="3148012" cy="163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251519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Papaya (</a:t>
            </a:r>
            <a:r>
              <a:rPr lang="en-US" i="1" dirty="0" err="1" smtClean="0"/>
              <a:t>Carica</a:t>
            </a:r>
            <a:r>
              <a:rPr lang="en-US" i="1" dirty="0" smtClean="0"/>
              <a:t> papaya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169833" y="1432858"/>
            <a:ext cx="29979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Planted 20 in 1988.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4169833" y="2084280"/>
            <a:ext cx="47554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By 1992, there were only 9 left.</a:t>
            </a: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4243502" y="2914544"/>
            <a:ext cx="36787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What fraction survived?</a:t>
            </a:r>
            <a:endParaRPr lang="en-US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6637146" y="5777314"/>
            <a:ext cx="22881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Photos by </a:t>
            </a:r>
            <a:r>
              <a:rPr lang="en-US" dirty="0" err="1" smtClean="0"/>
              <a:t>Avenish</a:t>
            </a:r>
            <a:r>
              <a:rPr lang="en-US" dirty="0" smtClean="0"/>
              <a:t> and Scott Bauer</a:t>
            </a:r>
          </a:p>
          <a:p>
            <a:r>
              <a:rPr lang="en-US" dirty="0" err="1" smtClean="0"/>
              <a:t>www.wikipedia.com</a:t>
            </a:r>
            <a:endParaRPr lang="en-US" dirty="0"/>
          </a:p>
        </p:txBody>
      </p:sp>
      <p:pic>
        <p:nvPicPr>
          <p:cNvPr id="6" name="Picture 5" descr="400px-Papaya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16319"/>
            <a:ext cx="2535191" cy="3796449"/>
          </a:xfrm>
          <a:prstGeom prst="rect">
            <a:avLst/>
          </a:prstGeom>
        </p:spPr>
      </p:pic>
      <p:pic>
        <p:nvPicPr>
          <p:cNvPr id="8" name="Picture 7" descr="104px-Papaya_in_kerala_India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0442" y="3604097"/>
            <a:ext cx="2706226" cy="3096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2567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calculate with equations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fraction survived?</a:t>
            </a:r>
          </a:p>
          <a:p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7406585"/>
              </p:ext>
            </p:extLst>
          </p:nvPr>
        </p:nvGraphicFramePr>
        <p:xfrm>
          <a:off x="3038475" y="2406650"/>
          <a:ext cx="2547938" cy="630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" name="Equation" r:id="rId3" imgW="647700" imgH="152400" progId="Equation.DSMT4">
                  <p:embed/>
                </p:oleObj>
              </mc:Choice>
              <mc:Fallback>
                <p:oleObj name="Equation" r:id="rId3" imgW="647700" imgH="15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38475" y="2406650"/>
                        <a:ext cx="2547938" cy="630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4587843"/>
              </p:ext>
            </p:extLst>
          </p:nvPr>
        </p:nvGraphicFramePr>
        <p:xfrm>
          <a:off x="2786063" y="3095625"/>
          <a:ext cx="3049587" cy="163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5" name="Equation" r:id="rId5" imgW="774700" imgH="393700" progId="Equation.DSMT4">
                  <p:embed/>
                </p:oleObj>
              </mc:Choice>
              <mc:Fallback>
                <p:oleObj name="Equation" r:id="rId5" imgW="774700" imgH="3937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86063" y="3095625"/>
                        <a:ext cx="3049587" cy="163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7342265"/>
              </p:ext>
            </p:extLst>
          </p:nvPr>
        </p:nvGraphicFramePr>
        <p:xfrm>
          <a:off x="3941763" y="4556125"/>
          <a:ext cx="3448050" cy="163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6" name="Equation" r:id="rId7" imgW="876300" imgH="393700" progId="Equation.DSMT4">
                  <p:embed/>
                </p:oleObj>
              </mc:Choice>
              <mc:Fallback>
                <p:oleObj name="Equation" r:id="rId7" imgW="876300" imgH="3937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941763" y="4556125"/>
                        <a:ext cx="3448050" cy="163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130233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question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they wanted 27 papaya to survive, how many should they have planted?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099719" y="6211669"/>
            <a:ext cx="38040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Photos by </a:t>
            </a:r>
            <a:r>
              <a:rPr lang="en-US" dirty="0" err="1" smtClean="0"/>
              <a:t>Avenish</a:t>
            </a:r>
            <a:r>
              <a:rPr lang="en-US" dirty="0" smtClean="0"/>
              <a:t> and Scott Bauer</a:t>
            </a:r>
          </a:p>
          <a:p>
            <a:r>
              <a:rPr lang="en-US" dirty="0" err="1" smtClean="0"/>
              <a:t>www.wikipedia.com</a:t>
            </a:r>
            <a:endParaRPr lang="en-US" dirty="0"/>
          </a:p>
        </p:txBody>
      </p:sp>
      <p:pic>
        <p:nvPicPr>
          <p:cNvPr id="7" name="Picture 6" descr="400px-Papaya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2680767"/>
            <a:ext cx="2535191" cy="3796449"/>
          </a:xfrm>
          <a:prstGeom prst="rect">
            <a:avLst/>
          </a:prstGeom>
        </p:spPr>
      </p:pic>
      <p:pic>
        <p:nvPicPr>
          <p:cNvPr id="8" name="Picture 7" descr="104px-Papaya_in_kerala_India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2927" y="2680767"/>
            <a:ext cx="2971379" cy="3399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6563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calculate with equations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many should </a:t>
            </a:r>
            <a:r>
              <a:rPr lang="en-US" smtClean="0"/>
              <a:t>they plant?</a:t>
            </a:r>
            <a:endParaRPr lang="en-US" dirty="0" smtClean="0"/>
          </a:p>
          <a:p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1736430"/>
              </p:ext>
            </p:extLst>
          </p:nvPr>
        </p:nvGraphicFramePr>
        <p:xfrm>
          <a:off x="2663825" y="2381250"/>
          <a:ext cx="3297238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Equation" r:id="rId3" imgW="838200" imgH="165100" progId="Equation.DSMT4">
                  <p:embed/>
                </p:oleObj>
              </mc:Choice>
              <mc:Fallback>
                <p:oleObj name="Equation" r:id="rId3" imgW="838200" imgH="1651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63825" y="2381250"/>
                        <a:ext cx="3297238" cy="682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4699982"/>
              </p:ext>
            </p:extLst>
          </p:nvPr>
        </p:nvGraphicFramePr>
        <p:xfrm>
          <a:off x="2590804" y="3095625"/>
          <a:ext cx="3949700" cy="163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Equation" r:id="rId5" imgW="1003300" imgH="393700" progId="Equation.DSMT4">
                  <p:embed/>
                </p:oleObj>
              </mc:Choice>
              <mc:Fallback>
                <p:oleObj name="Equation" r:id="rId5" imgW="1003300" imgH="3937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90804" y="3095625"/>
                        <a:ext cx="3949700" cy="163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7396942"/>
              </p:ext>
            </p:extLst>
          </p:nvPr>
        </p:nvGraphicFramePr>
        <p:xfrm>
          <a:off x="4262438" y="5056188"/>
          <a:ext cx="1698625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Equation" r:id="rId7" imgW="431800" imgH="152400" progId="Equation.DSMT4">
                  <p:embed/>
                </p:oleObj>
              </mc:Choice>
              <mc:Fallback>
                <p:oleObj name="Equation" r:id="rId7" imgW="431800" imgH="15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262438" y="5056188"/>
                        <a:ext cx="1698625" cy="631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830363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133</Words>
  <Application>Microsoft Macintosh PowerPoint</Application>
  <PresentationFormat>On-screen Show (4:3)</PresentationFormat>
  <Paragraphs>25</Paragraphs>
  <Slides>7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9" baseType="lpstr">
      <vt:lpstr>Office Theme</vt:lpstr>
      <vt:lpstr>Equation</vt:lpstr>
      <vt:lpstr>Biosphere 2</vt:lpstr>
      <vt:lpstr>Sea Hibiscus (Hibiscus tiliaceus)</vt:lpstr>
      <vt:lpstr>How to calculate with equations</vt:lpstr>
      <vt:lpstr>Papaya (Carica papaya)</vt:lpstr>
      <vt:lpstr>How to calculate with equations</vt:lpstr>
      <vt:lpstr>New question</vt:lpstr>
      <vt:lpstr>How to calculate with equations</vt:lpstr>
    </vt:vector>
  </TitlesOfParts>
  <Company>University of Arizona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Simon Stump</dc:creator>
  <cp:lastModifiedBy>Simon Stump</cp:lastModifiedBy>
  <cp:revision>6</cp:revision>
  <dcterms:created xsi:type="dcterms:W3CDTF">2013-09-09T17:40:53Z</dcterms:created>
  <dcterms:modified xsi:type="dcterms:W3CDTF">2014-02-27T23:54:51Z</dcterms:modified>
</cp:coreProperties>
</file>