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4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41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2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0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56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08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49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25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8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50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5B70D-6A67-3E47-AB01-A933A0D46749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6B900-4A12-8E44-BAEF-3D69F14EA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31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User:Froggydarb" TargetMode="External"/><Relationship Id="rId4" Type="http://schemas.openxmlformats.org/officeDocument/2006/relationships/hyperlink" Target="http://en.wikipedia.org/wiki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Invasive Species Spread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6367" y="4555051"/>
            <a:ext cx="2620433" cy="2100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2" y="6581001"/>
            <a:ext cx="1882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20868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Bell Ringer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slope of a line that goes through the points (4, -3) and (8, -1). 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504874"/>
              </p:ext>
            </p:extLst>
          </p:nvPr>
        </p:nvGraphicFramePr>
        <p:xfrm>
          <a:off x="2506134" y="3230033"/>
          <a:ext cx="4013200" cy="130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1206500" imgH="393700" progId="Equation.DSMT4">
                  <p:embed/>
                </p:oleObj>
              </mc:Choice>
              <mc:Fallback>
                <p:oleObj name="Equation" r:id="rId3" imgW="12065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6134" y="3230033"/>
                        <a:ext cx="4013200" cy="130957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5679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Bell-Ringer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an </a:t>
            </a:r>
            <a:r>
              <a:rPr lang="en-US" i="1" u="sng" dirty="0" smtClean="0"/>
              <a:t>invasive species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50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302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Cane Toad,</a:t>
            </a:r>
            <a:br>
              <a:rPr lang="en-US" dirty="0" smtClean="0"/>
            </a:br>
            <a:r>
              <a:rPr lang="en-US" i="1" dirty="0" err="1" smtClean="0"/>
              <a:t>Bufo</a:t>
            </a:r>
            <a:r>
              <a:rPr lang="en-US" i="1" dirty="0" smtClean="0"/>
              <a:t> </a:t>
            </a:r>
            <a:r>
              <a:rPr lang="en-US" i="1" dirty="0" err="1" smtClean="0"/>
              <a:t>marinus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0703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Native to South and Central America, and as far north as Texas.</a:t>
            </a:r>
          </a:p>
          <a:p>
            <a:r>
              <a:rPr lang="en-US" dirty="0" smtClean="0"/>
              <a:t>Large (up to 2 kg).</a:t>
            </a:r>
          </a:p>
          <a:p>
            <a:r>
              <a:rPr lang="en-US" dirty="0" smtClean="0"/>
              <a:t>Very poisonous.</a:t>
            </a:r>
          </a:p>
          <a:p>
            <a:r>
              <a:rPr lang="en-US" dirty="0" smtClean="0"/>
              <a:t>Nocturnal.</a:t>
            </a:r>
          </a:p>
          <a:p>
            <a:r>
              <a:rPr lang="en-US" u="sng" dirty="0" smtClean="0"/>
              <a:t>Voracious</a:t>
            </a:r>
            <a:r>
              <a:rPr lang="en-US" dirty="0" smtClean="0"/>
              <a:t> predators.</a:t>
            </a:r>
          </a:p>
          <a:p>
            <a:r>
              <a:rPr lang="en-US" dirty="0" smtClean="0"/>
              <a:t>Lay between 8,000-30,000 eggs at a time.</a:t>
            </a:r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082" y="6581001"/>
            <a:ext cx="1882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72329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Cane Toads in Australia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Introduced in the 1930s to control pests, in </a:t>
            </a:r>
            <a:r>
              <a:rPr lang="en-US" dirty="0" err="1" smtClean="0"/>
              <a:t>Gordonvale</a:t>
            </a:r>
            <a:r>
              <a:rPr lang="en-US" dirty="0" smtClean="0"/>
              <a:t> (North East Australia).</a:t>
            </a:r>
          </a:p>
          <a:p>
            <a:r>
              <a:rPr lang="en-US" dirty="0" smtClean="0"/>
              <a:t>Have spread around Australia.</a:t>
            </a:r>
          </a:p>
          <a:p>
            <a:r>
              <a:rPr lang="en-US" dirty="0" smtClean="0"/>
              <a:t>Predators cannot survive their toxins.</a:t>
            </a:r>
          </a:p>
          <a:p>
            <a:r>
              <a:rPr lang="en-US" dirty="0" smtClean="0"/>
              <a:t>They are outcompeting native species.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6367" y="4555051"/>
            <a:ext cx="2620433" cy="2100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2" y="6581001"/>
            <a:ext cx="1882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94040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foinvasio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0833" y="1542720"/>
            <a:ext cx="5164667" cy="47342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9000" y="6467501"/>
            <a:ext cx="555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Images by </a:t>
            </a:r>
            <a:r>
              <a:rPr lang="en-US" dirty="0">
                <a:hlinkClick r:id="rId3"/>
              </a:rPr>
              <a:t>Froggydarb at the </a:t>
            </a:r>
            <a:r>
              <a:rPr lang="en-US" dirty="0">
                <a:hlinkClick r:id="rId4"/>
              </a:rPr>
              <a:t>English language Wikipedia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The Spread Across Australia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276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today’s activity…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use survey data to try to understand the spread of </a:t>
            </a:r>
            <a:r>
              <a:rPr lang="en-US" i="1" dirty="0" err="1" smtClean="0"/>
              <a:t>Bufo</a:t>
            </a:r>
            <a:r>
              <a:rPr lang="en-US" i="1" dirty="0" smtClean="0"/>
              <a:t> </a:t>
            </a:r>
            <a:r>
              <a:rPr lang="en-US" i="1" dirty="0" err="1" smtClean="0"/>
              <a:t>marinus</a:t>
            </a:r>
            <a:r>
              <a:rPr lang="en-US" dirty="0" smtClean="0"/>
              <a:t> in Australia.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6367" y="4555051"/>
            <a:ext cx="2620433" cy="2100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2" y="6581001"/>
            <a:ext cx="1882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54394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175</Words>
  <Application>Microsoft Macintosh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Equation</vt:lpstr>
      <vt:lpstr>Invasive Species Spread</vt:lpstr>
      <vt:lpstr>Bell Ringer</vt:lpstr>
      <vt:lpstr>Bell-Ringer #2</vt:lpstr>
      <vt:lpstr>The Cane Toad, Bufo marinus</vt:lpstr>
      <vt:lpstr>Cane Toads in Australia</vt:lpstr>
      <vt:lpstr>The Spread Across Australia</vt:lpstr>
      <vt:lpstr>For today’s activity…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Invasive Species Spread</dc:title>
  <dc:creator>Simon Stump</dc:creator>
  <cp:lastModifiedBy>Simon Stump</cp:lastModifiedBy>
  <cp:revision>15</cp:revision>
  <dcterms:created xsi:type="dcterms:W3CDTF">2013-11-01T00:52:04Z</dcterms:created>
  <dcterms:modified xsi:type="dcterms:W3CDTF">2014-02-27T23:51:37Z</dcterms:modified>
</cp:coreProperties>
</file>