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4" r:id="rId3"/>
    <p:sldId id="265" r:id="rId4"/>
    <p:sldId id="262" r:id="rId5"/>
    <p:sldId id="257" r:id="rId6"/>
    <p:sldId id="263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C5F4C03E-1A31-428A-BB10-595F1A4E2F99}" type="datetimeFigureOut">
              <a:rPr lang="en-US" smtClean="0"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80753E12-B6E1-4020-8EBB-BA01B8EA165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Prime Numbers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</a:t>
            </a:r>
            <a:r>
              <a:rPr lang="en-US" dirty="0"/>
              <a:t>B</a:t>
            </a:r>
            <a:r>
              <a:rPr lang="en-US" dirty="0" smtClean="0"/>
              <a:t>rief Introduction to </a:t>
            </a:r>
            <a:br>
              <a:rPr lang="en-US" dirty="0" smtClean="0"/>
            </a:br>
            <a:r>
              <a:rPr lang="en-US" dirty="0" smtClean="0"/>
              <a:t>Number Theory,</a:t>
            </a:r>
            <a:br>
              <a:rPr lang="en-US" dirty="0" smtClean="0"/>
            </a:br>
            <a:r>
              <a:rPr lang="en-US" dirty="0" smtClean="0"/>
              <a:t>or Why I Love Mathematics</a:t>
            </a:r>
          </a:p>
        </p:txBody>
      </p:sp>
    </p:spTree>
    <p:extLst>
      <p:ext uri="{BB962C8B-B14F-4D97-AF65-F5344CB8AC3E}">
        <p14:creationId xmlns:p14="http://schemas.microsoft.com/office/powerpoint/2010/main" val="313180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MR. Coatney (Coat –Knee)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812800"/>
            <a:ext cx="9067800" cy="60452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812800"/>
            <a:ext cx="9067800" cy="60452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32" y="3956201"/>
            <a:ext cx="2624668" cy="26246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18" y="3956201"/>
            <a:ext cx="2362200" cy="262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0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867400" cy="761682"/>
          </a:xfrm>
        </p:spPr>
        <p:txBody>
          <a:bodyPr/>
          <a:lstStyle/>
          <a:p>
            <a:r>
              <a:rPr lang="en-US" dirty="0" smtClean="0"/>
              <a:t>Things I like to do: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203643"/>
            <a:ext cx="4350197" cy="28956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609" y="781149"/>
            <a:ext cx="2284701" cy="32193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000500"/>
            <a:ext cx="4286250" cy="2857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5" t="6704" r="20757"/>
          <a:stretch/>
        </p:blipFill>
        <p:spPr>
          <a:xfrm>
            <a:off x="381000" y="775853"/>
            <a:ext cx="3262745" cy="39980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321" y="914400"/>
            <a:ext cx="1181679" cy="4473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856475"/>
            <a:ext cx="1753609" cy="6576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354778"/>
            <a:ext cx="685800" cy="685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490764"/>
            <a:ext cx="1719263" cy="4138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45" y="2514600"/>
            <a:ext cx="3128210" cy="914400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367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What are Prime Numbers?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71600" y="1828800"/>
            <a:ext cx="6705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Numbers that are divisible only by 1 and themselves.</a:t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Examples: 2</a:t>
            </a:r>
            <a:r>
              <a:rPr lang="en-US" dirty="0" smtClean="0"/>
              <a:t>, 3, 5, 7, 11, 67, 127</a:t>
            </a:r>
            <a:r>
              <a:rPr lang="en-US" dirty="0" smtClean="0"/>
              <a:t>, </a:t>
            </a:r>
            <a:r>
              <a:rPr lang="en-US" dirty="0" smtClean="0"/>
              <a:t>257</a:t>
            </a:r>
            <a:r>
              <a:rPr lang="en-US" dirty="0" smtClean="0"/>
              <a:t>, …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They are the “building blocks” of whole numbers</a:t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4=2x2; 10=5x2; 105=3x5x7; 675=3x3x3x5x5</a:t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There is not a biggest prime. (not as simple as it might seem!)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biggest prime we have sound so far is </a:t>
            </a:r>
            <a:r>
              <a:rPr lang="en-US" b="1" dirty="0"/>
              <a:t>2</a:t>
            </a:r>
            <a:r>
              <a:rPr lang="en-US" b="1" baseline="30000" dirty="0"/>
              <a:t>57885161</a:t>
            </a:r>
            <a:r>
              <a:rPr lang="en-US" b="1" dirty="0"/>
              <a:t> - </a:t>
            </a:r>
            <a:r>
              <a:rPr lang="en-US" b="1" dirty="0" smtClean="0"/>
              <a:t>1</a:t>
            </a:r>
            <a:r>
              <a:rPr lang="en-US" dirty="0" smtClean="0"/>
              <a:t>. This number has about 17.5 million digits</a:t>
            </a:r>
            <a:r>
              <a:rPr lang="en-US" dirty="0" smtClean="0"/>
              <a:t>.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431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What are Prime Numbers?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b="0" dirty="0" smtClean="0"/>
              <a:t>581,887,266,232,246,442,175,100,212,113,232,368,636,370,852,325,421,589,325,781,704,480,584, 492,761,707,442,316,428,281,349,423,376,942,979,071,335,489,886,655,517,752,224,731,316,967, 316,601,101,080,371,457,923,021,838,436,917,492,197,333,394,648,729,851,218,665,756,323,673, 512,565,202,964,097,437,803,696,250,542,088,744,968,273,344,617,858,384,022,131,920,787,583, 935,917,496,283,612,402,707,082,209,797,985,800,006,635,414,921,583,881,775,901,175,855,244, 421,937,156,984,065,294,070,824,916,668,433,336,287,290,654,803,493,450,648,643,707,818,608, 236,480,157,480,359,745,219,707,507,173,734,977,384,814,523,731,184,368,200,564,270,648,717, 597,756,654,478,727,288,872,431,916,344,358,766,382,062,118,229,667,496,087,869,810,535,788, 260</a:t>
            </a:r>
            <a:r>
              <a:rPr lang="en-US" b="0" dirty="0"/>
              <a:t>, </a:t>
            </a:r>
            <a:r>
              <a:rPr lang="en-US" b="0" dirty="0" smtClean="0"/>
              <a:t>544,601,094,919,298,182,471,920,835,982,201,714,594,815,305,146,917,008,039,554,371,406, 033,688,111,728,698,594,673,434,146,841,287,309,501,252,881,443,609,648,619,246,434,446,853, 335,817,940,499,494,202,254,526,499,749,808,188,056,692,363,870,593,931,331,056,739,450,745, 849,450,277,316,474,966,160,322,027,442,349,131,540,208,118,957,135,902,079,744,021,522,752, 754,410,608,517</a:t>
            </a:r>
            <a:r>
              <a:rPr lang="en-US" b="0" dirty="0"/>
              <a:t>, 535,971,119,064,781,752,630,429,345,628,744,193,783,801,749,630,971,264,807, </a:t>
            </a:r>
            <a:r>
              <a:rPr lang="en-US" b="0" dirty="0" smtClean="0"/>
              <a:t>914,259,080,410,922,868,814,577,971,460,035,564,308,409,253,605,033,745,118,455,302,325,995, 061,101,029,556,088,468,152,923,453,944,567,513,115,971,101,951,928,937,637,144,779,012,290, 161,103,331,391,922,577,580,675,238,958,268,548,708,573,587,817,743,205,427,542,507,472,121, 692,438,861,800,948,887,268,291,056,360,482,092,590,642,566,707,632,963,665,110,010,434,750, 569,940,797,382,431,639,453,690,186,507,352,301,072,743,156,788,765,570,872,474,010,539,739, 405,980,072,272,054,605,833,870,468,457,713,721,741,015,675,265,776,235,000,340,602,155,527, 718,732,812,862,860,944,521,088,174,890,705,446,428,307,971,755,518,113,633,494,603,601,856, 894,876,928,835,347,281,639,178,984,919,110,780,726,014,790,277,439,607,381,805,241,647,432, 368,802,300,562,435,076, … </a:t>
            </a:r>
          </a:p>
          <a:p>
            <a:endParaRPr lang="en-US" b="0" dirty="0"/>
          </a:p>
          <a:p>
            <a:r>
              <a:rPr lang="en-US" sz="3200" dirty="0" smtClean="0"/>
              <a:t>This is just the first 1500 digits of this number</a:t>
            </a:r>
            <a:r>
              <a:rPr lang="en-US" sz="3200" dirty="0" smtClean="0"/>
              <a:t>!</a:t>
            </a:r>
          </a:p>
          <a:p>
            <a:r>
              <a:rPr lang="en-US" sz="1800" dirty="0"/>
              <a:t>Written into a book it would be almost twice as long as the entire Harry Potter series!</a:t>
            </a:r>
          </a:p>
          <a:p>
            <a:endParaRPr 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415145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dirty="0"/>
              <a:t>What Makes </a:t>
            </a:r>
            <a:r>
              <a:rPr lang="en-US" dirty="0" smtClean="0"/>
              <a:t>Prime numbers Special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They make it so you can send messages in secret.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The government uses them, but so do banks, amazon.com, twitter, </a:t>
            </a:r>
            <a:r>
              <a:rPr lang="en-US" dirty="0" err="1" smtClean="0"/>
              <a:t>netflix</a:t>
            </a:r>
            <a:r>
              <a:rPr lang="en-US" dirty="0" smtClean="0"/>
              <a:t>, and most anything on the internet!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They also help you make sure your message got there in one piece.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Computers use the prime 2 so much, they have a special name for it, “binary arithmetic”.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55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do we learn about Primes?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724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We explore!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Ulam</a:t>
            </a:r>
            <a:r>
              <a:rPr lang="en-US" dirty="0" smtClean="0"/>
              <a:t> Spiral        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24000"/>
            <a:ext cx="4342101" cy="43204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438275"/>
            <a:ext cx="5410200" cy="5410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6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710</TotalTime>
  <Words>204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Essential</vt:lpstr>
      <vt:lpstr>Prime Numbers</vt:lpstr>
      <vt:lpstr>MR. Coatney (Coat –Knee)</vt:lpstr>
      <vt:lpstr>Things I like to do:</vt:lpstr>
      <vt:lpstr>What are Prime Numbers?</vt:lpstr>
      <vt:lpstr>What are Prime Numbers?</vt:lpstr>
      <vt:lpstr>What Makes Prime numbers Special?</vt:lpstr>
      <vt:lpstr>How do we learn about Primes?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Elliptic Curves</dc:title>
  <dc:creator>Ryan and KaraLee</dc:creator>
  <cp:lastModifiedBy>Ryan and KaraLee</cp:lastModifiedBy>
  <cp:revision>32</cp:revision>
  <dcterms:created xsi:type="dcterms:W3CDTF">2013-05-30T23:39:19Z</dcterms:created>
  <dcterms:modified xsi:type="dcterms:W3CDTF">2013-09-12T06:01:10Z</dcterms:modified>
</cp:coreProperties>
</file>