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3" r:id="rId3"/>
    <p:sldId id="285" r:id="rId4"/>
    <p:sldId id="286" r:id="rId5"/>
    <p:sldId id="284" r:id="rId6"/>
    <p:sldId id="287" r:id="rId7"/>
    <p:sldId id="288" r:id="rId8"/>
    <p:sldId id="289" r:id="rId9"/>
    <p:sldId id="29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Exploring 3-D shapes!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Glasses not required!</a:t>
            </a:r>
            <a:endParaRPr lang="en-US" dirty="0"/>
          </a:p>
        </p:txBody>
      </p:sp>
      <p:pic>
        <p:nvPicPr>
          <p:cNvPr id="63490" name="Picture 2" descr="The cube and the icosahedron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971800"/>
            <a:ext cx="8270886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Polyhedra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polyhedron is a 3-dimensional, closed object whose surface is made up of polygons.</a:t>
            </a:r>
          </a:p>
          <a:p>
            <a:r>
              <a:rPr lang="en-US" dirty="0" smtClean="0"/>
              <a:t>Common examples: cubes and pyramids</a:t>
            </a:r>
            <a:endParaRPr lang="en-US" dirty="0"/>
          </a:p>
        </p:txBody>
      </p:sp>
      <p:pic>
        <p:nvPicPr>
          <p:cNvPr id="66562" name="Picture 2" descr="https://encrypted-tbn2.gstatic.com/images?q=tbn:ANd9GcTHy1UQ5j8ysybLKyjR5VFDxTSeJwHBl64EyPYYDeVkIhEOrps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114800"/>
            <a:ext cx="1905000" cy="3010582"/>
          </a:xfrm>
          <a:prstGeom prst="rect">
            <a:avLst/>
          </a:prstGeom>
          <a:noFill/>
        </p:spPr>
      </p:pic>
      <p:pic>
        <p:nvPicPr>
          <p:cNvPr id="66564" name="Picture 4" descr="http://www.psyche.com/psyche/images/cube/cube_blan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4114800"/>
            <a:ext cx="2667000" cy="2441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these </a:t>
            </a:r>
            <a:r>
              <a:rPr lang="en-US" dirty="0" err="1" smtClean="0"/>
              <a:t>polyhedra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7586" name="Picture 2" descr="https://encrypted-tbn3.gstatic.com/images?q=tbn:ANd9GcTzFV87cOVNCNdM_MTqTVAsA5AXRV1UE-Y9uPmlfjmVtA5xPW6nQ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62200"/>
            <a:ext cx="2133600" cy="4213861"/>
          </a:xfrm>
          <a:prstGeom prst="rect">
            <a:avLst/>
          </a:prstGeom>
          <a:noFill/>
        </p:spPr>
      </p:pic>
      <p:pic>
        <p:nvPicPr>
          <p:cNvPr id="67590" name="Picture 6" descr="https://encrypted-tbn2.gstatic.com/images?q=tbn:ANd9GcS_Ro1L5yNu48E4kXIbwmQHeAIVD0MezhKe-ILo0WeVzxnbKtx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057400"/>
            <a:ext cx="3200400" cy="3657602"/>
          </a:xfrm>
          <a:prstGeom prst="rect">
            <a:avLst/>
          </a:prstGeom>
          <a:noFill/>
        </p:spPr>
      </p:pic>
      <p:pic>
        <p:nvPicPr>
          <p:cNvPr id="67592" name="Picture 8" descr="Figure 4: These objects are not polyhedra because they are made up of two separate parts meeting only in an edge (on the left) or a vertex (on the right)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1737" y="3048000"/>
            <a:ext cx="5724525" cy="2562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 We Can Count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Faces – the polygons on the outside of the polyhedron. </a:t>
            </a:r>
          </a:p>
          <a:p>
            <a:endParaRPr lang="en-US" dirty="0" smtClean="0"/>
          </a:p>
          <a:p>
            <a:r>
              <a:rPr lang="en-US" dirty="0" smtClean="0"/>
              <a:t>Edges – the lines that touch polygons to each other.</a:t>
            </a:r>
          </a:p>
          <a:p>
            <a:endParaRPr lang="en-US" dirty="0" smtClean="0"/>
          </a:p>
          <a:p>
            <a:r>
              <a:rPr lang="en-US" dirty="0" smtClean="0"/>
              <a:t>Vertices – the “corners” that connect edges to other edges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 Fun Example – Soccer Ball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32 faces (20 hexagons, 12 pentagons)</a:t>
            </a:r>
          </a:p>
          <a:p>
            <a:r>
              <a:rPr lang="en-US" dirty="0" smtClean="0"/>
              <a:t>60 vertices (each connected to 2 hexagons and one pentagon)</a:t>
            </a:r>
          </a:p>
          <a:p>
            <a:r>
              <a:rPr lang="en-US" dirty="0" smtClean="0"/>
              <a:t>90 edges </a:t>
            </a:r>
          </a:p>
          <a:p>
            <a:endParaRPr lang="en-US" dirty="0"/>
          </a:p>
        </p:txBody>
      </p:sp>
      <p:pic>
        <p:nvPicPr>
          <p:cNvPr id="65538" name="Picture 2" descr="https://encrypted-tbn0.gstatic.com/images?q=tbn:ANd9GcTZxOIkJ0hXWxXy6Be42KLWKMoMS8roqY2O8F1W18P_M008bp9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2971800"/>
            <a:ext cx="3733800" cy="3651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 the number of faces, edges, and vertices on each of the following </a:t>
            </a:r>
            <a:r>
              <a:rPr lang="en-US" dirty="0" err="1" smtClean="0"/>
              <a:t>polyhedra</a:t>
            </a:r>
            <a:r>
              <a:rPr lang="en-US" dirty="0" smtClean="0"/>
              <a:t>:</a:t>
            </a:r>
          </a:p>
          <a:p>
            <a:r>
              <a:rPr lang="en-US" dirty="0" smtClean="0"/>
              <a:t>Cube</a:t>
            </a:r>
          </a:p>
          <a:p>
            <a:r>
              <a:rPr lang="en-US" dirty="0" smtClean="0"/>
              <a:t>Triangular pyramid</a:t>
            </a:r>
          </a:p>
          <a:p>
            <a:r>
              <a:rPr lang="en-US" dirty="0" smtClean="0"/>
              <a:t>Square pyramid</a:t>
            </a:r>
          </a:p>
          <a:p>
            <a:endParaRPr lang="en-US" dirty="0"/>
          </a:p>
        </p:txBody>
      </p:sp>
      <p:pic>
        <p:nvPicPr>
          <p:cNvPr id="70658" name="Picture 2" descr="https://encrypted-tbn3.gstatic.com/images?q=tbn:ANd9GcS4vhzrgmQU_wQGkXSTJ9X4K7JU9Kp4u8v57PvlbxObce3Hj_CtS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4343400"/>
            <a:ext cx="2286000" cy="2236306"/>
          </a:xfrm>
          <a:prstGeom prst="rect">
            <a:avLst/>
          </a:prstGeom>
          <a:noFill/>
        </p:spPr>
      </p:pic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293220"/>
            <a:ext cx="2286000" cy="256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These Things: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 descr="https://encrypted-tbn2.gstatic.com/images?q=tbn:ANd9GcS_Ro1L5yNu48E4kXIbwmQHeAIVD0MezhKe-ILo0WeVzxnbKt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438400"/>
            <a:ext cx="2895600" cy="3309259"/>
          </a:xfrm>
          <a:prstGeom prst="rect">
            <a:avLst/>
          </a:prstGeom>
          <a:noFill/>
        </p:spPr>
      </p:pic>
      <p:pic>
        <p:nvPicPr>
          <p:cNvPr id="69634" name="Picture 2" descr="File:Octagonal pris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133600"/>
            <a:ext cx="3276600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These All Share: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and come up with a formula that relates the numbers of edges, faces, and vertices of a certain polyhedron, and see if it works for EVERY polyhedron. </a:t>
            </a:r>
          </a:p>
          <a:p>
            <a:endParaRPr lang="en-US" dirty="0" smtClean="0"/>
          </a:p>
          <a:p>
            <a:r>
              <a:rPr lang="en-US" dirty="0" smtClean="0"/>
              <a:t>Something maybe like: E + F = ????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Euler’s Polyhedron Formula: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1371600" y="3124200"/>
          <a:ext cx="6096000" cy="1255712"/>
        </p:xfrm>
        <a:graphic>
          <a:graphicData uri="http://schemas.openxmlformats.org/presentationml/2006/ole">
            <p:oleObj spid="_x0000_s71682" name="Equation" r:id="rId3" imgW="8632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2112</TotalTime>
  <Words>182</Words>
  <Application>Microsoft Office PowerPoint</Application>
  <PresentationFormat>On-screen Show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Module</vt:lpstr>
      <vt:lpstr>Equation</vt:lpstr>
      <vt:lpstr>Exploring 3-D shapes! </vt:lpstr>
      <vt:lpstr>Polyhedra!</vt:lpstr>
      <vt:lpstr>Are these polyhedra?</vt:lpstr>
      <vt:lpstr>Things  We Can Count </vt:lpstr>
      <vt:lpstr>Most Fun Example – Soccer Ball</vt:lpstr>
      <vt:lpstr>Our goal:</vt:lpstr>
      <vt:lpstr>And These Things:</vt:lpstr>
      <vt:lpstr>What These All Share:</vt:lpstr>
      <vt:lpstr>Euler’s Polyhedron Formula: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Mitchell Wilson</dc:creator>
  <cp:lastModifiedBy>Mitchell Wilson</cp:lastModifiedBy>
  <cp:revision>99</cp:revision>
  <dcterms:created xsi:type="dcterms:W3CDTF">2012-09-10T21:07:05Z</dcterms:created>
  <dcterms:modified xsi:type="dcterms:W3CDTF">2012-11-19T06:12:35Z</dcterms:modified>
</cp:coreProperties>
</file>