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DF6AF-A49D-4559-90FE-A667806B2953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BB4D0-72FF-49BA-9C70-021E16B80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400" smtClean="0"/>
              <a:t>More On Vectors</a:t>
            </a:r>
            <a:endParaRPr lang="en-US" sz="6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By Mr. Wilson</a:t>
            </a:r>
          </a:p>
          <a:p>
            <a:r>
              <a:rPr lang="en-US" sz="4800" dirty="0" smtClean="0">
                <a:solidFill>
                  <a:schemeClr val="tx1"/>
                </a:solidFill>
              </a:rPr>
              <a:t>September 21, 2012</a:t>
            </a:r>
          </a:p>
          <a:p>
            <a:r>
              <a:rPr lang="en-US" sz="4800" dirty="0" smtClean="0">
                <a:solidFill>
                  <a:schemeClr val="tx1"/>
                </a:solidFill>
              </a:rPr>
              <a:t>Honors Geometry, FWJH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 on Dot 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If the two vectors are parallel, we have</a:t>
            </a:r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If the two vectors are perpendicular,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This comes up in Trigonometry, Physics, Multi-Dimensional Calculus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85800" y="2286000"/>
          <a:ext cx="7905750" cy="762000"/>
        </p:xfrm>
        <a:graphic>
          <a:graphicData uri="http://schemas.openxmlformats.org/presentationml/2006/ole">
            <p:oleObj spid="_x0000_s5122" name="Equation" r:id="rId3" imgW="2108160" imgH="2030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276601" y="3886200"/>
          <a:ext cx="2362200" cy="769088"/>
        </p:xfrm>
        <a:graphic>
          <a:graphicData uri="http://schemas.openxmlformats.org/presentationml/2006/ole">
            <p:oleObj spid="_x0000_s5123" name="Equation" r:id="rId4" imgW="54576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SLATES AGAIN!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Are these vectors parallel, perpendicular, or neither? </a:t>
            </a:r>
            <a:endParaRPr lang="en-US" dirty="0"/>
          </a:p>
          <a:p>
            <a:pPr>
              <a:buNone/>
            </a:pPr>
            <a:r>
              <a:rPr lang="en-US" sz="4000" dirty="0" smtClean="0"/>
              <a:t>&lt; 6 , -8 &gt; and &lt; -3, 4 &gt; ?</a:t>
            </a:r>
          </a:p>
          <a:p>
            <a:pPr>
              <a:buNone/>
            </a:pPr>
            <a:r>
              <a:rPr lang="en-US" sz="4000" dirty="0" smtClean="0"/>
              <a:t>&lt; 2, -5 &gt; and &lt; 5, -2 &gt;?</a:t>
            </a:r>
          </a:p>
          <a:p>
            <a:pPr>
              <a:buNone/>
            </a:pPr>
            <a:r>
              <a:rPr lang="en-US" sz="4000" dirty="0" smtClean="0"/>
              <a:t>&lt; 0 , 3 &gt; and &lt; -9 , 0 &gt; ?</a:t>
            </a:r>
          </a:p>
          <a:p>
            <a:pPr>
              <a:buNone/>
            </a:pPr>
            <a:r>
              <a:rPr lang="en-US" sz="4000" dirty="0" smtClean="0"/>
              <a:t>Find a vector perpendicular to &lt;9,7&gt;.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97563"/>
          </a:xfrm>
        </p:spPr>
        <p:txBody>
          <a:bodyPr numCol="3"/>
          <a:lstStyle/>
          <a:p>
            <a:pPr>
              <a:buNone/>
            </a:pPr>
            <a:r>
              <a:rPr lang="en-US" dirty="0" smtClean="0"/>
              <a:t>What vector describes me walking from my Car (C) to Lunch (L) ?</a:t>
            </a:r>
          </a:p>
          <a:p>
            <a:pPr>
              <a:buNone/>
            </a:pPr>
            <a:r>
              <a:rPr lang="en-US" dirty="0" smtClean="0"/>
              <a:t>From Lunch (L) to my School class (S)?</a:t>
            </a:r>
          </a:p>
          <a:p>
            <a:pPr>
              <a:buNone/>
            </a:pPr>
            <a:r>
              <a:rPr lang="en-US" dirty="0" smtClean="0"/>
              <a:t>From School (S) back to my car (C)?</a:t>
            </a:r>
            <a:endParaRPr lang="en-US" dirty="0"/>
          </a:p>
        </p:txBody>
      </p:sp>
      <p:pic>
        <p:nvPicPr>
          <p:cNvPr id="6" name="Picture 5" descr="vecto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685800"/>
            <a:ext cx="5067549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sz="4000" dirty="0" smtClean="0"/>
              <a:t>So I walked along all these vectors and yet I wound up right where I started? </a:t>
            </a:r>
          </a:p>
          <a:p>
            <a:r>
              <a:rPr lang="en-US" sz="4000" dirty="0" smtClean="0"/>
              <a:t>What if I walked these same vectors in a different order? Will I still get back to my car?</a:t>
            </a:r>
            <a:endParaRPr lang="en-US" sz="400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124200" y="381000"/>
          <a:ext cx="3200400" cy="2910418"/>
        </p:xfrm>
        <a:graphic>
          <a:graphicData uri="http://schemas.openxmlformats.org/presentationml/2006/ole">
            <p:oleObj spid="_x0000_s2050" name="Equation" r:id="rId3" imgW="838080" imgH="7617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general, when adding vectors &lt;a</a:t>
            </a:r>
            <a:r>
              <a:rPr lang="en-US" baseline="-25000" dirty="0" smtClean="0"/>
              <a:t>1</a:t>
            </a:r>
            <a:r>
              <a:rPr lang="en-US" dirty="0" smtClean="0"/>
              <a:t>, b</a:t>
            </a:r>
            <a:r>
              <a:rPr lang="en-US" baseline="-25000" dirty="0" smtClean="0"/>
              <a:t>1</a:t>
            </a:r>
            <a:r>
              <a:rPr lang="en-US" dirty="0" smtClean="0"/>
              <a:t>&gt; and &lt;a</a:t>
            </a:r>
            <a:r>
              <a:rPr lang="en-US" baseline="-25000" dirty="0" smtClean="0"/>
              <a:t>2</a:t>
            </a:r>
            <a:r>
              <a:rPr lang="en-US" dirty="0" smtClean="0"/>
              <a:t>, b</a:t>
            </a:r>
            <a:r>
              <a:rPr lang="en-US" baseline="-25000" dirty="0" smtClean="0"/>
              <a:t>2</a:t>
            </a:r>
            <a:r>
              <a:rPr lang="en-US" dirty="0" smtClean="0"/>
              <a:t>&gt;, they result in the new vector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  </a:t>
            </a:r>
            <a:r>
              <a:rPr lang="en-US" sz="4800" dirty="0" smtClean="0"/>
              <a:t>&lt;a</a:t>
            </a:r>
            <a:r>
              <a:rPr lang="en-US" sz="4800" baseline="-25000" dirty="0" smtClean="0"/>
              <a:t>1</a:t>
            </a:r>
            <a:r>
              <a:rPr lang="en-US" sz="4800" dirty="0" smtClean="0"/>
              <a:t> + a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, b</a:t>
            </a:r>
            <a:r>
              <a:rPr lang="en-US" sz="4800" baseline="-25000" dirty="0" smtClean="0"/>
              <a:t>1</a:t>
            </a:r>
            <a:r>
              <a:rPr lang="en-US" sz="4800" dirty="0" smtClean="0"/>
              <a:t> + b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&gt;</a:t>
            </a:r>
          </a:p>
          <a:p>
            <a:r>
              <a:rPr lang="en-US" dirty="0" smtClean="0"/>
              <a:t>It doesn’t matter what order you add the vectors. You end up at the same spot.  </a:t>
            </a:r>
            <a:endParaRPr lang="en-US" dirty="0"/>
          </a:p>
          <a:p>
            <a:pPr>
              <a:buNone/>
            </a:pPr>
            <a:r>
              <a:rPr lang="en-US" dirty="0" smtClean="0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We’ve Been Doing This Already!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mean by &lt; 3 , -4 &gt;?</a:t>
            </a:r>
          </a:p>
          <a:p>
            <a:pPr lvl="1">
              <a:buNone/>
            </a:pPr>
            <a:r>
              <a:rPr lang="en-US" dirty="0" smtClean="0"/>
              <a:t>Go right 3 in the x-direction</a:t>
            </a:r>
          </a:p>
          <a:p>
            <a:pPr lvl="1">
              <a:buNone/>
            </a:pPr>
            <a:r>
              <a:rPr lang="en-US" dirty="0" smtClean="0"/>
              <a:t>Go down 4 in the y-direction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&lt; 3 , -4 &gt; = &lt; 3 , 0 &gt; + &lt; 0 , -4 &gt;</a:t>
            </a:r>
            <a:endParaRPr lang="en-US" dirty="0"/>
          </a:p>
        </p:txBody>
      </p:sp>
      <p:pic>
        <p:nvPicPr>
          <p:cNvPr id="4" name="Picture 3" descr="3minus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2819400"/>
            <a:ext cx="3232649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SLATES TIME!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4600" dirty="0" smtClean="0"/>
              <a:t>Add the following vectors:</a:t>
            </a:r>
          </a:p>
          <a:p>
            <a:pPr>
              <a:buNone/>
            </a:pPr>
            <a:endParaRPr lang="en-US" sz="6200" dirty="0"/>
          </a:p>
          <a:p>
            <a:pPr>
              <a:buNone/>
            </a:pPr>
            <a:r>
              <a:rPr lang="en-US" sz="6200" dirty="0" smtClean="0"/>
              <a:t>&lt; 12, -3 &gt; + &lt; 2, 0 &gt; = ?</a:t>
            </a:r>
          </a:p>
          <a:p>
            <a:pPr>
              <a:buNone/>
            </a:pPr>
            <a:endParaRPr lang="en-US" sz="6200" dirty="0" smtClean="0"/>
          </a:p>
          <a:p>
            <a:pPr>
              <a:buNone/>
            </a:pPr>
            <a:r>
              <a:rPr lang="en-US" sz="6200" dirty="0" smtClean="0"/>
              <a:t>&lt; -5, 2 &gt; + &lt; -4, -3 &gt; = ?</a:t>
            </a:r>
          </a:p>
          <a:p>
            <a:pPr>
              <a:buNone/>
            </a:pPr>
            <a:endParaRPr lang="en-US" sz="6200" dirty="0"/>
          </a:p>
          <a:p>
            <a:pPr>
              <a:buNone/>
            </a:pPr>
            <a:r>
              <a:rPr lang="en-US" sz="6200" dirty="0" smtClean="0"/>
              <a:t>&lt;10,0&gt; + &lt;0,-10&gt; + &lt;-10,0&gt; + &lt;0,10&gt; = ?</a:t>
            </a:r>
            <a:endParaRPr lang="en-US" sz="6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Multiplying a Vector by a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can stretch, squish, or flip a vector around by multiplying it by a scalar (factor)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Example:</a:t>
            </a:r>
          </a:p>
          <a:p>
            <a:pPr>
              <a:buNone/>
            </a:pPr>
            <a:r>
              <a:rPr lang="en-US" sz="4000" dirty="0" smtClean="0"/>
              <a:t>3&lt; -2 , 4 &gt; = &lt; 3(-2) , 3(4) &gt; = &lt; -6 , 12 &gt;</a:t>
            </a:r>
            <a:endParaRPr lang="en-US" sz="4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52400" y="2895600"/>
          <a:ext cx="8763000" cy="1095375"/>
        </p:xfrm>
        <a:graphic>
          <a:graphicData uri="http://schemas.openxmlformats.org/presentationml/2006/ole">
            <p:oleObj spid="_x0000_s3074" name="Equation" r:id="rId3" imgW="203184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 on Scalar Multiplying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|N| &gt; 1, then the vector is getting stretched out. Its length is increasing. </a:t>
            </a:r>
          </a:p>
          <a:p>
            <a:r>
              <a:rPr lang="en-US" dirty="0" smtClean="0"/>
              <a:t>If |N| &lt; 1, then the vector is getting squished in. Its length is decreasing. </a:t>
            </a:r>
          </a:p>
          <a:p>
            <a:r>
              <a:rPr lang="en-US" dirty="0" smtClean="0"/>
              <a:t>If N &lt; 0, then the vector is now going in the opposite direction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Multiply a Vector by… Another Vector?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u="sng" dirty="0" smtClean="0"/>
              <a:t>Dot Product </a:t>
            </a:r>
            <a:r>
              <a:rPr lang="en-US" dirty="0" smtClean="0"/>
              <a:t>of two vectors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and	              is given by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Note that the dot product of two vectors is a SCALAR (NUMBER), NOT A VECTOR </a:t>
            </a:r>
          </a:p>
          <a:p>
            <a:pPr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172200" y="1524000"/>
          <a:ext cx="1750060" cy="660400"/>
        </p:xfrm>
        <a:graphic>
          <a:graphicData uri="http://schemas.openxmlformats.org/presentationml/2006/ole">
            <p:oleObj spid="_x0000_s4098" name="Equation" r:id="rId3" imgW="672840" imgH="25380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676400" y="2209800"/>
          <a:ext cx="1814513" cy="660400"/>
        </p:xfrm>
        <a:graphic>
          <a:graphicData uri="http://schemas.openxmlformats.org/presentationml/2006/ole">
            <p:oleObj spid="_x0000_s4099" name="Equation" r:id="rId4" imgW="698400" imgH="2538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514600" y="3124200"/>
          <a:ext cx="4191000" cy="838200"/>
        </p:xfrm>
        <a:graphic>
          <a:graphicData uri="http://schemas.openxmlformats.org/presentationml/2006/ole">
            <p:oleObj spid="_x0000_s4100" name="Equation" r:id="rId5" imgW="10792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385</Words>
  <Application>Microsoft Office PowerPoint</Application>
  <PresentationFormat>On-screen Show (4:3)</PresentationFormat>
  <Paragraphs>66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Equation</vt:lpstr>
      <vt:lpstr>More On Vectors</vt:lpstr>
      <vt:lpstr>Slide 2</vt:lpstr>
      <vt:lpstr>Slide 3</vt:lpstr>
      <vt:lpstr>Adding Vectors</vt:lpstr>
      <vt:lpstr>We’ve Been Doing This Already!</vt:lpstr>
      <vt:lpstr>SLATES TIME!</vt:lpstr>
      <vt:lpstr>Multiplying a Vector by a Number</vt:lpstr>
      <vt:lpstr>Notes on Scalar Multiplying</vt:lpstr>
      <vt:lpstr>Multiply a Vector by… Another Vector?</vt:lpstr>
      <vt:lpstr>Notes on Dot Product</vt:lpstr>
      <vt:lpstr>SLATES AGAIN!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Vectors</dc:title>
  <dc:creator>Mitchell Wilson</dc:creator>
  <cp:lastModifiedBy>Mitchell Wilson</cp:lastModifiedBy>
  <cp:revision>13</cp:revision>
  <dcterms:created xsi:type="dcterms:W3CDTF">2012-09-21T05:05:11Z</dcterms:created>
  <dcterms:modified xsi:type="dcterms:W3CDTF">2012-09-21T07:01:47Z</dcterms:modified>
</cp:coreProperties>
</file>