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502696-0013-445F-8E58-9D9B41810642}" type="datetimeFigureOut">
              <a:rPr lang="en-US" smtClean="0"/>
              <a:pPr/>
              <a:t>1/29/2011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9287A2-5458-47A9-BA7F-44704A7F621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C9CEE-8367-49CA-9203-B0BF2269AFCE}" type="datetimeFigureOut">
              <a:rPr lang="en-US" smtClean="0"/>
              <a:pPr/>
              <a:t>1/29/2011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50F5C-CB0A-4187-B8D5-3057338922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C9CEE-8367-49CA-9203-B0BF2269AFCE}" type="datetimeFigureOut">
              <a:rPr lang="en-US" smtClean="0"/>
              <a:pPr/>
              <a:t>1/29/2011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50F5C-CB0A-4187-B8D5-3057338922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C9CEE-8367-49CA-9203-B0BF2269AFCE}" type="datetimeFigureOut">
              <a:rPr lang="en-US" smtClean="0"/>
              <a:pPr/>
              <a:t>1/29/2011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50F5C-CB0A-4187-B8D5-3057338922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C9CEE-8367-49CA-9203-B0BF2269AFCE}" type="datetimeFigureOut">
              <a:rPr lang="en-US" smtClean="0"/>
              <a:pPr/>
              <a:t>1/29/2011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50F5C-CB0A-4187-B8D5-3057338922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C9CEE-8367-49CA-9203-B0BF2269AFCE}" type="datetimeFigureOut">
              <a:rPr lang="en-US" smtClean="0"/>
              <a:pPr/>
              <a:t>1/29/2011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50F5C-CB0A-4187-B8D5-3057338922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C9CEE-8367-49CA-9203-B0BF2269AFCE}" type="datetimeFigureOut">
              <a:rPr lang="en-US" smtClean="0"/>
              <a:pPr/>
              <a:t>1/29/2011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50F5C-CB0A-4187-B8D5-3057338922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C9CEE-8367-49CA-9203-B0BF2269AFCE}" type="datetimeFigureOut">
              <a:rPr lang="en-US" smtClean="0"/>
              <a:pPr/>
              <a:t>1/29/2011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50F5C-CB0A-4187-B8D5-3057338922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C9CEE-8367-49CA-9203-B0BF2269AFCE}" type="datetimeFigureOut">
              <a:rPr lang="en-US" smtClean="0"/>
              <a:pPr/>
              <a:t>1/29/2011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C50F5C-CB0A-4187-B8D5-30573389229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C9CEE-8367-49CA-9203-B0BF2269AFCE}" type="datetimeFigureOut">
              <a:rPr lang="en-US" smtClean="0"/>
              <a:pPr/>
              <a:t>1/29/2011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50F5C-CB0A-4187-B8D5-3057338922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C9CEE-8367-49CA-9203-B0BF2269AFCE}" type="datetimeFigureOut">
              <a:rPr lang="en-US" smtClean="0"/>
              <a:pPr/>
              <a:t>1/29/2011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4CC50F5C-CB0A-4187-B8D5-3057338922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04DC9CEE-8367-49CA-9203-B0BF2269AFCE}" type="datetimeFigureOut">
              <a:rPr lang="en-US" smtClean="0"/>
              <a:pPr/>
              <a:t>1/29/2011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50F5C-CB0A-4187-B8D5-3057338922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04DC9CEE-8367-49CA-9203-B0BF2269AFCE}" type="datetimeFigureOut">
              <a:rPr lang="en-US" smtClean="0"/>
              <a:pPr/>
              <a:t>1/29/2011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4CC50F5C-CB0A-4187-B8D5-30573389229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2514600"/>
            <a:ext cx="70866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itchFamily="2" charset="-79"/>
                <a:cs typeface="Aharoni" pitchFamily="2" charset="-79"/>
              </a:rPr>
              <a:t>Perimeter and Area</a:t>
            </a:r>
            <a:endParaRPr lang="en-US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990600"/>
            <a:ext cx="7543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latin typeface="Aharoni" pitchFamily="2" charset="-79"/>
                <a:cs typeface="Aharoni" pitchFamily="2" charset="-79"/>
              </a:rPr>
              <a:t>How are perimeter and area different ???</a:t>
            </a:r>
            <a:endParaRPr lang="en-US" sz="54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3400" y="3276600"/>
            <a:ext cx="8229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latin typeface="Aharoni" pitchFamily="2" charset="-79"/>
                <a:cs typeface="Aharoni" pitchFamily="2" charset="-79"/>
              </a:rPr>
              <a:t>How do you calculate perimeter and area ???</a:t>
            </a:r>
            <a:endParaRPr lang="en-US" sz="5400" dirty="0"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838200"/>
            <a:ext cx="6477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itchFamily="2" charset="-79"/>
                <a:cs typeface="Aharoni" pitchFamily="2" charset="-79"/>
              </a:rPr>
              <a:t>Area</a:t>
            </a:r>
            <a:endParaRPr lang="en-US" sz="7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66800" y="2209800"/>
            <a:ext cx="6858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haroni" pitchFamily="2" charset="-79"/>
                <a:cs typeface="Aharoni" pitchFamily="2" charset="-79"/>
              </a:rPr>
              <a:t>Area is the amount of surface space inside of a flat object </a:t>
            </a:r>
            <a:endParaRPr lang="en-US" sz="32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600200" y="3733800"/>
            <a:ext cx="3048000" cy="1524000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362200" y="4191000"/>
            <a:ext cx="16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Area</a:t>
            </a:r>
            <a:endParaRPr lang="en-US" sz="3200" dirty="0">
              <a:solidFill>
                <a:schemeClr val="bg1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943600" y="3657600"/>
            <a:ext cx="1524000" cy="2286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019800" y="4191000"/>
            <a:ext cx="1066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Area</a:t>
            </a:r>
            <a:endParaRPr lang="en-US" sz="2000" dirty="0">
              <a:solidFill>
                <a:schemeClr val="bg1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00200" y="3733800"/>
            <a:ext cx="762000" cy="76200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362200" y="3733800"/>
            <a:ext cx="762000" cy="76200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600200" y="4495800"/>
            <a:ext cx="762000" cy="76200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362200" y="4495800"/>
            <a:ext cx="762000" cy="76200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3124200" y="4495800"/>
            <a:ext cx="762000" cy="76200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3886200" y="4495800"/>
            <a:ext cx="762000" cy="76200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3124200" y="3733800"/>
            <a:ext cx="762000" cy="76200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3886200" y="3733800"/>
            <a:ext cx="762000" cy="76200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6705600" y="4419600"/>
            <a:ext cx="762000" cy="76200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5943600" y="4419600"/>
            <a:ext cx="762000" cy="76200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705600" y="3657600"/>
            <a:ext cx="762000" cy="76200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5943600" y="3657600"/>
            <a:ext cx="762000" cy="76200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6705600" y="5181600"/>
            <a:ext cx="762000" cy="76200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5943600" y="5181600"/>
            <a:ext cx="762000" cy="76200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1905000" y="5334000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4 feet</a:t>
            </a:r>
            <a:endParaRPr lang="en-US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762000" y="41910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2 feet</a:t>
            </a:r>
            <a:endParaRPr lang="en-US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7620000" y="4343400"/>
            <a:ext cx="1524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3 feet</a:t>
            </a:r>
            <a:endParaRPr lang="en-US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6248400" y="6019800"/>
            <a:ext cx="1524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2 feet</a:t>
            </a:r>
            <a:endParaRPr lang="en-US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1219200" y="5867400"/>
            <a:ext cx="312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2  X 4 = 8 feet squared</a:t>
            </a:r>
            <a:endParaRPr lang="en-US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5257800" y="6488668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3 X 2 = 6 feet squared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914400"/>
            <a:ext cx="6324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haroni" pitchFamily="2" charset="-79"/>
                <a:cs typeface="Aharoni" pitchFamily="2" charset="-79"/>
              </a:rPr>
              <a:t>What would be greater, the area of your bedroom or the area of your house???</a:t>
            </a:r>
            <a:endParaRPr lang="en-US" sz="3600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1026" name="Picture 2" descr="C:\Users\Megan\AppData\Local\Microsoft\Windows\Temporary Internet Files\Content.IE5\SNHMW5J4\MC900433817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2800" y="2819400"/>
            <a:ext cx="1828572" cy="182857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85800" y="4724400"/>
            <a:ext cx="7467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haroni" pitchFamily="2" charset="-79"/>
                <a:cs typeface="Aharoni" pitchFamily="2" charset="-79"/>
              </a:rPr>
              <a:t>You’re Right!  The area of your house would be greater than the area of your bedroom because it takes up more space</a:t>
            </a:r>
            <a:endParaRPr lang="en-US" sz="2800" dirty="0"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685800"/>
            <a:ext cx="5638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latin typeface="Aharoni" pitchFamily="2" charset="-79"/>
                <a:cs typeface="Aharoni" pitchFamily="2" charset="-79"/>
              </a:rPr>
              <a:t>Find The Area</a:t>
            </a:r>
            <a:endParaRPr lang="en-US" sz="48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76400" y="1752600"/>
            <a:ext cx="6248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haroni" pitchFamily="2" charset="-79"/>
                <a:cs typeface="Aharoni" pitchFamily="2" charset="-79"/>
              </a:rPr>
              <a:t>How do we find the area of a rectangle?</a:t>
            </a:r>
            <a:endParaRPr lang="en-US" sz="28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6000" y="2819400"/>
            <a:ext cx="3276600" cy="18288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638800" y="3200400"/>
            <a:ext cx="1295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latin typeface="Aharoni" pitchFamily="2" charset="-79"/>
                <a:cs typeface="Aharoni" pitchFamily="2" charset="-79"/>
              </a:rPr>
              <a:t>4</a:t>
            </a:r>
            <a:r>
              <a:rPr lang="en-US" sz="3200" dirty="0" smtClean="0">
                <a:latin typeface="Aharoni" pitchFamily="2" charset="-79"/>
                <a:cs typeface="Aharoni" pitchFamily="2" charset="-79"/>
              </a:rPr>
              <a:t> feet</a:t>
            </a:r>
            <a:endParaRPr lang="en-US" sz="32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67000" y="4724400"/>
            <a:ext cx="2895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haroni" pitchFamily="2" charset="-79"/>
                <a:cs typeface="Aharoni" pitchFamily="2" charset="-79"/>
              </a:rPr>
              <a:t>6 </a:t>
            </a:r>
            <a:r>
              <a:rPr lang="en-US" sz="3200" dirty="0" smtClean="0">
                <a:latin typeface="Aharoni" pitchFamily="2" charset="-79"/>
                <a:cs typeface="Aharoni" pitchFamily="2" charset="-79"/>
              </a:rPr>
              <a:t>feet</a:t>
            </a:r>
            <a:endParaRPr lang="en-US" sz="4400" dirty="0"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990600"/>
            <a:ext cx="6705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haroni" pitchFamily="2" charset="-79"/>
                <a:cs typeface="Aharoni" pitchFamily="2" charset="-79"/>
              </a:rPr>
              <a:t>Area = length X width</a:t>
            </a:r>
            <a:endParaRPr lang="en-US" sz="44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57400" y="2057400"/>
            <a:ext cx="3276600" cy="18288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5410200" y="2590800"/>
            <a:ext cx="1295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latin typeface="Aharoni" pitchFamily="2" charset="-79"/>
                <a:cs typeface="Aharoni" pitchFamily="2" charset="-79"/>
              </a:rPr>
              <a:t>4</a:t>
            </a:r>
            <a:r>
              <a:rPr lang="en-US" sz="3200" dirty="0" smtClean="0">
                <a:latin typeface="Aharoni" pitchFamily="2" charset="-79"/>
                <a:cs typeface="Aharoni" pitchFamily="2" charset="-79"/>
              </a:rPr>
              <a:t> feet</a:t>
            </a:r>
            <a:endParaRPr lang="en-US" sz="32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38400" y="3962400"/>
            <a:ext cx="2895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haroni" pitchFamily="2" charset="-79"/>
                <a:cs typeface="Aharoni" pitchFamily="2" charset="-79"/>
              </a:rPr>
              <a:t>6 </a:t>
            </a:r>
            <a:r>
              <a:rPr lang="en-US" sz="3200" dirty="0" smtClean="0">
                <a:latin typeface="Aharoni" pitchFamily="2" charset="-79"/>
                <a:cs typeface="Aharoni" pitchFamily="2" charset="-79"/>
              </a:rPr>
              <a:t>feet</a:t>
            </a:r>
            <a:endParaRPr lang="en-US" sz="44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5800" y="4724400"/>
            <a:ext cx="6705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haroni" pitchFamily="2" charset="-79"/>
                <a:cs typeface="Aharoni" pitchFamily="2" charset="-79"/>
              </a:rPr>
              <a:t>Area = </a:t>
            </a:r>
            <a:r>
              <a:rPr lang="en-US" sz="5400" dirty="0" smtClean="0">
                <a:latin typeface="Aharoni" pitchFamily="2" charset="-79"/>
                <a:cs typeface="Aharoni" pitchFamily="2" charset="-79"/>
              </a:rPr>
              <a:t>6</a:t>
            </a:r>
            <a:r>
              <a:rPr lang="en-US" sz="4400" dirty="0" smtClean="0">
                <a:latin typeface="Aharoni" pitchFamily="2" charset="-79"/>
                <a:cs typeface="Aharoni" pitchFamily="2" charset="-79"/>
              </a:rPr>
              <a:t> feet X </a:t>
            </a:r>
            <a:r>
              <a:rPr lang="en-US" sz="5400" dirty="0" smtClean="0">
                <a:latin typeface="Aharoni" pitchFamily="2" charset="-79"/>
                <a:cs typeface="Aharoni" pitchFamily="2" charset="-79"/>
              </a:rPr>
              <a:t>4</a:t>
            </a:r>
            <a:r>
              <a:rPr lang="en-US" sz="4400" dirty="0" smtClean="0">
                <a:latin typeface="Aharoni" pitchFamily="2" charset="-79"/>
                <a:cs typeface="Aharoni" pitchFamily="2" charset="-79"/>
              </a:rPr>
              <a:t> feet = </a:t>
            </a:r>
            <a:r>
              <a:rPr lang="en-US" sz="5400" dirty="0" smtClean="0">
                <a:latin typeface="Aharoni" pitchFamily="2" charset="-79"/>
                <a:cs typeface="Aharoni" pitchFamily="2" charset="-79"/>
              </a:rPr>
              <a:t>24</a:t>
            </a:r>
            <a:r>
              <a:rPr lang="en-US" sz="4400" dirty="0" smtClean="0">
                <a:latin typeface="Aharoni" pitchFamily="2" charset="-79"/>
                <a:cs typeface="Aharoni" pitchFamily="2" charset="-79"/>
              </a:rPr>
              <a:t> feet squared</a:t>
            </a:r>
            <a:endParaRPr lang="en-US" sz="4400" dirty="0"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66800" y="838200"/>
            <a:ext cx="6477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itchFamily="2" charset="-79"/>
                <a:cs typeface="Aharoni" pitchFamily="2" charset="-79"/>
              </a:rPr>
              <a:t>Perimeter</a:t>
            </a:r>
            <a:endParaRPr lang="en-US" sz="7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66800" y="2209800"/>
            <a:ext cx="6858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haroni" pitchFamily="2" charset="-79"/>
                <a:cs typeface="Aharoni" pitchFamily="2" charset="-79"/>
              </a:rPr>
              <a:t>Perimeter is the distance around an object</a:t>
            </a:r>
            <a:endParaRPr lang="en-US" sz="32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905000" y="3810000"/>
            <a:ext cx="2667000" cy="12954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791200" y="3657600"/>
            <a:ext cx="1371600" cy="2362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057400" y="5181600"/>
            <a:ext cx="243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Perimeter</a:t>
            </a:r>
            <a:endParaRPr lang="en-US" sz="2400" dirty="0">
              <a:solidFill>
                <a:schemeClr val="bg1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38800" y="3200400"/>
            <a:ext cx="243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Perimeter</a:t>
            </a:r>
            <a:endParaRPr lang="en-US" sz="2400" dirty="0">
              <a:solidFill>
                <a:schemeClr val="bg1"/>
              </a:solidFill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  <p:bldP spid="6" grpId="0" animBg="1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914400"/>
            <a:ext cx="6324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haroni" pitchFamily="2" charset="-79"/>
                <a:cs typeface="Aharoni" pitchFamily="2" charset="-79"/>
              </a:rPr>
              <a:t>What would be greater, the perimeter of your bedroom or the area of your house???</a:t>
            </a:r>
            <a:endParaRPr lang="en-US" sz="3600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2051" name="Picture 3" descr="C:\Users\Megan\AppData\Local\Microsoft\Windows\Temporary Internet Files\Content.IE5\SNHMW5J4\MC900440452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6200" y="2667000"/>
            <a:ext cx="1368425" cy="18288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85800" y="4724400"/>
            <a:ext cx="74676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haroni" pitchFamily="2" charset="-79"/>
                <a:cs typeface="Aharoni" pitchFamily="2" charset="-79"/>
              </a:rPr>
              <a:t>You’re Right!  The perimeter of your house would be greater than the perimeter of your bedroom because it has more distance around the edge </a:t>
            </a:r>
            <a:endParaRPr lang="en-US" sz="2800" dirty="0"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685800"/>
            <a:ext cx="5638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latin typeface="Aharoni" pitchFamily="2" charset="-79"/>
                <a:cs typeface="Aharoni" pitchFamily="2" charset="-79"/>
              </a:rPr>
              <a:t>Find The Perimeter</a:t>
            </a:r>
            <a:endParaRPr lang="en-US" sz="48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76400" y="1752600"/>
            <a:ext cx="6248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haroni" pitchFamily="2" charset="-79"/>
                <a:cs typeface="Aharoni" pitchFamily="2" charset="-79"/>
              </a:rPr>
              <a:t>How do we find the perimeter of a rectangle?</a:t>
            </a:r>
            <a:endParaRPr lang="en-US" sz="28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828800" y="2971800"/>
            <a:ext cx="3276600" cy="18288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667000" y="4724400"/>
            <a:ext cx="2895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haroni" pitchFamily="2" charset="-79"/>
                <a:cs typeface="Aharoni" pitchFamily="2" charset="-79"/>
              </a:rPr>
              <a:t>6 </a:t>
            </a:r>
            <a:r>
              <a:rPr lang="en-US" sz="3200" dirty="0" smtClean="0">
                <a:latin typeface="Aharoni" pitchFamily="2" charset="-79"/>
                <a:cs typeface="Aharoni" pitchFamily="2" charset="-79"/>
              </a:rPr>
              <a:t>feet</a:t>
            </a:r>
            <a:endParaRPr lang="en-US" sz="44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38800" y="3200400"/>
            <a:ext cx="1295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latin typeface="Aharoni" pitchFamily="2" charset="-79"/>
                <a:cs typeface="Aharoni" pitchFamily="2" charset="-79"/>
              </a:rPr>
              <a:t>4</a:t>
            </a:r>
            <a:r>
              <a:rPr lang="en-US" sz="3200" dirty="0" smtClean="0">
                <a:latin typeface="Aharoni" pitchFamily="2" charset="-79"/>
                <a:cs typeface="Aharoni" pitchFamily="2" charset="-79"/>
              </a:rPr>
              <a:t> feet</a:t>
            </a:r>
            <a:endParaRPr lang="en-US" sz="3200" dirty="0"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228600"/>
            <a:ext cx="80772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haroni" pitchFamily="2" charset="-79"/>
                <a:cs typeface="Aharoni" pitchFamily="2" charset="-79"/>
              </a:rPr>
              <a:t>Perimeter = length + width + length + width</a:t>
            </a:r>
          </a:p>
          <a:p>
            <a:r>
              <a:rPr lang="en-US" sz="3600" dirty="0" smtClean="0">
                <a:latin typeface="Aharoni" pitchFamily="2" charset="-79"/>
                <a:cs typeface="Aharoni" pitchFamily="2" charset="-79"/>
              </a:rPr>
              <a:t>6 + 4 + 6 + 4 = 20 feet</a:t>
            </a:r>
          </a:p>
          <a:p>
            <a:r>
              <a:rPr lang="en-US" sz="3600" dirty="0" smtClean="0">
                <a:latin typeface="Aharoni" pitchFamily="2" charset="-79"/>
                <a:cs typeface="Aharoni" pitchFamily="2" charset="-79"/>
              </a:rPr>
              <a:t>Perimeter= </a:t>
            </a:r>
            <a:r>
              <a:rPr lang="en-US" sz="5400" dirty="0" smtClean="0">
                <a:latin typeface="Aharoni" pitchFamily="2" charset="-79"/>
                <a:cs typeface="Aharoni" pitchFamily="2" charset="-79"/>
              </a:rPr>
              <a:t>2</a:t>
            </a:r>
            <a:r>
              <a:rPr lang="en-US" sz="3600" dirty="0" smtClean="0">
                <a:latin typeface="Aharoni" pitchFamily="2" charset="-79"/>
                <a:cs typeface="Aharoni" pitchFamily="2" charset="-79"/>
              </a:rPr>
              <a:t> X length + </a:t>
            </a:r>
            <a:r>
              <a:rPr lang="en-US" sz="6000" dirty="0" smtClean="0">
                <a:latin typeface="Aharoni" pitchFamily="2" charset="-79"/>
                <a:cs typeface="Aharoni" pitchFamily="2" charset="-79"/>
              </a:rPr>
              <a:t>2</a:t>
            </a:r>
            <a:r>
              <a:rPr lang="en-US" sz="3600" dirty="0" smtClean="0">
                <a:latin typeface="Aharoni" pitchFamily="2" charset="-79"/>
                <a:cs typeface="Aharoni" pitchFamily="2" charset="-79"/>
              </a:rPr>
              <a:t> X width</a:t>
            </a:r>
            <a:endParaRPr lang="en-US" sz="36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62200" y="2895600"/>
            <a:ext cx="3276600" cy="18288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514600" y="4572000"/>
            <a:ext cx="2895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haroni" pitchFamily="2" charset="-79"/>
                <a:cs typeface="Aharoni" pitchFamily="2" charset="-79"/>
              </a:rPr>
              <a:t>6 </a:t>
            </a:r>
            <a:r>
              <a:rPr lang="en-US" sz="3200" dirty="0" smtClean="0">
                <a:latin typeface="Aharoni" pitchFamily="2" charset="-79"/>
                <a:cs typeface="Aharoni" pitchFamily="2" charset="-79"/>
              </a:rPr>
              <a:t>feet</a:t>
            </a:r>
            <a:endParaRPr lang="en-US" sz="44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15000" y="3124200"/>
            <a:ext cx="1295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latin typeface="Aharoni" pitchFamily="2" charset="-79"/>
                <a:cs typeface="Aharoni" pitchFamily="2" charset="-79"/>
              </a:rPr>
              <a:t>4</a:t>
            </a:r>
            <a:r>
              <a:rPr lang="en-US" sz="3200" dirty="0" smtClean="0">
                <a:latin typeface="Aharoni" pitchFamily="2" charset="-79"/>
                <a:cs typeface="Aharoni" pitchFamily="2" charset="-79"/>
              </a:rPr>
              <a:t> feet</a:t>
            </a:r>
            <a:endParaRPr lang="en-US" sz="32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4800" y="5103674"/>
            <a:ext cx="8458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haroni" pitchFamily="2" charset="-79"/>
                <a:cs typeface="Aharoni" pitchFamily="2" charset="-79"/>
              </a:rPr>
              <a:t>Perimeter</a:t>
            </a:r>
            <a:r>
              <a:rPr lang="en-US" sz="4400" dirty="0" smtClean="0">
                <a:latin typeface="Aharoni" pitchFamily="2" charset="-79"/>
                <a:cs typeface="Aharoni" pitchFamily="2" charset="-79"/>
              </a:rPr>
              <a:t> = </a:t>
            </a:r>
            <a:r>
              <a:rPr lang="en-US" sz="5400" dirty="0" smtClean="0">
                <a:latin typeface="Aharoni" pitchFamily="2" charset="-79"/>
                <a:cs typeface="Aharoni" pitchFamily="2" charset="-79"/>
              </a:rPr>
              <a:t>2 x 6 + 2 x 4</a:t>
            </a:r>
          </a:p>
          <a:p>
            <a:r>
              <a:rPr lang="en-US" sz="4000" dirty="0" smtClean="0">
                <a:latin typeface="Aharoni" pitchFamily="2" charset="-79"/>
                <a:cs typeface="Aharoni" pitchFamily="2" charset="-79"/>
              </a:rPr>
              <a:t>Perimeter</a:t>
            </a:r>
            <a:r>
              <a:rPr lang="en-US" sz="5400" dirty="0" smtClean="0">
                <a:latin typeface="Aharoni" pitchFamily="2" charset="-79"/>
                <a:cs typeface="Aharoni" pitchFamily="2" charset="-79"/>
              </a:rPr>
              <a:t> = 12 + 8 = 20 </a:t>
            </a:r>
            <a:r>
              <a:rPr lang="en-US" sz="4000" dirty="0" smtClean="0">
                <a:latin typeface="Aharoni" pitchFamily="2" charset="-79"/>
                <a:cs typeface="Aharoni" pitchFamily="2" charset="-79"/>
              </a:rPr>
              <a:t>feet</a:t>
            </a:r>
            <a:endParaRPr lang="en-US" sz="4000" dirty="0"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/>
    </p:bldLst>
  </p:timing>
</p:sld>
</file>

<file path=ppt/theme/theme1.xml><?xml version="1.0" encoding="utf-8"?>
<a:theme xmlns:a="http://schemas.openxmlformats.org/drawingml/2006/main" name="Technic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65</TotalTime>
  <Words>250</Words>
  <Application>Microsoft Office PowerPoint</Application>
  <PresentationFormat>On-screen Show (4:3)</PresentationFormat>
  <Paragraphs>40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Technic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Megan</dc:creator>
  <cp:lastModifiedBy>Megan</cp:lastModifiedBy>
  <cp:revision>10</cp:revision>
  <dcterms:created xsi:type="dcterms:W3CDTF">2010-12-08T00:51:52Z</dcterms:created>
  <dcterms:modified xsi:type="dcterms:W3CDTF">2011-01-29T18:41:53Z</dcterms:modified>
</cp:coreProperties>
</file>