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60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689F0-7629-486E-8925-111B94973C8E}" type="datetimeFigureOut">
              <a:rPr lang="en-US" smtClean="0"/>
              <a:pPr/>
              <a:t>1/29/2011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084AE3-C912-4842-A12E-8F7BA57C07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689F0-7629-486E-8925-111B94973C8E}" type="datetimeFigureOut">
              <a:rPr lang="en-US" smtClean="0"/>
              <a:pPr/>
              <a:t>1/29/2011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084AE3-C912-4842-A12E-8F7BA57C07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689F0-7629-486E-8925-111B94973C8E}" type="datetimeFigureOut">
              <a:rPr lang="en-US" smtClean="0"/>
              <a:pPr/>
              <a:t>1/29/2011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084AE3-C912-4842-A12E-8F7BA57C07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689F0-7629-486E-8925-111B94973C8E}" type="datetimeFigureOut">
              <a:rPr lang="en-US" smtClean="0"/>
              <a:pPr/>
              <a:t>1/29/2011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084AE3-C912-4842-A12E-8F7BA57C07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689F0-7629-486E-8925-111B94973C8E}" type="datetimeFigureOut">
              <a:rPr lang="en-US" smtClean="0"/>
              <a:pPr/>
              <a:t>1/29/2011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084AE3-C912-4842-A12E-8F7BA57C07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689F0-7629-486E-8925-111B94973C8E}" type="datetimeFigureOut">
              <a:rPr lang="en-US" smtClean="0"/>
              <a:pPr/>
              <a:t>1/29/2011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084AE3-C912-4842-A12E-8F7BA57C07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689F0-7629-486E-8925-111B94973C8E}" type="datetimeFigureOut">
              <a:rPr lang="en-US" smtClean="0"/>
              <a:pPr/>
              <a:t>1/29/2011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084AE3-C912-4842-A12E-8F7BA57C07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689F0-7629-486E-8925-111B94973C8E}" type="datetimeFigureOut">
              <a:rPr lang="en-US" smtClean="0"/>
              <a:pPr/>
              <a:t>1/29/2011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084AE3-C912-4842-A12E-8F7BA57C07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689F0-7629-486E-8925-111B94973C8E}" type="datetimeFigureOut">
              <a:rPr lang="en-US" smtClean="0"/>
              <a:pPr/>
              <a:t>1/29/2011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084AE3-C912-4842-A12E-8F7BA57C07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689F0-7629-486E-8925-111B94973C8E}" type="datetimeFigureOut">
              <a:rPr lang="en-US" smtClean="0"/>
              <a:pPr/>
              <a:t>1/29/2011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084AE3-C912-4842-A12E-8F7BA57C07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689F0-7629-486E-8925-111B94973C8E}" type="datetimeFigureOut">
              <a:rPr lang="en-US" smtClean="0"/>
              <a:pPr/>
              <a:t>1/29/2011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084AE3-C912-4842-A12E-8F7BA57C07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0689F0-7629-486E-8925-111B94973C8E}" type="datetimeFigureOut">
              <a:rPr lang="en-US" smtClean="0"/>
              <a:pPr/>
              <a:t>1/29/2011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084AE3-C912-4842-A12E-8F7BA57C073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sz="6000" b="1" dirty="0" smtClean="0"/>
              <a:t>Patterns of Change</a:t>
            </a:r>
            <a:br>
              <a:rPr lang="en-US" sz="6000" b="1" dirty="0" smtClean="0"/>
            </a:br>
            <a:r>
              <a:rPr lang="en-US" sz="6000" b="1" dirty="0" smtClean="0"/>
              <a:t>Stations </a:t>
            </a:r>
            <a:endParaRPr lang="en-US" sz="6000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7200" b="1" dirty="0" smtClean="0"/>
              <a:t>Objective</a:t>
            </a:r>
            <a:endParaRPr lang="en-US" sz="7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6000" dirty="0" smtClean="0"/>
              <a:t>I can test, observe, and record patterns of change using an input/output table to help me.</a:t>
            </a:r>
            <a:endParaRPr lang="en-US" sz="6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6000" b="1" dirty="0" smtClean="0"/>
              <a:t>Review</a:t>
            </a:r>
            <a:endParaRPr lang="en-US" sz="6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800" dirty="0" smtClean="0"/>
              <a:t>What is a </a:t>
            </a:r>
            <a:r>
              <a:rPr lang="en-US" sz="4800" i="1" dirty="0" smtClean="0"/>
              <a:t>pattern of change</a:t>
            </a:r>
            <a:r>
              <a:rPr lang="en-US" sz="4800" dirty="0" smtClean="0"/>
              <a:t>? </a:t>
            </a:r>
          </a:p>
          <a:p>
            <a:endParaRPr lang="en-US" sz="4800" dirty="0" smtClean="0"/>
          </a:p>
          <a:p>
            <a:r>
              <a:rPr lang="en-US" sz="4800" dirty="0" smtClean="0"/>
              <a:t>Give an example.</a:t>
            </a:r>
            <a:endParaRPr lang="en-US" sz="4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sz="6000" b="1" dirty="0" smtClean="0"/>
              <a:t>Testing Patterns of Change</a:t>
            </a:r>
            <a:endParaRPr lang="en-US" sz="6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4800" i="1" dirty="0" smtClean="0"/>
              <a:t>Today you will…</a:t>
            </a:r>
          </a:p>
          <a:p>
            <a:pPr marL="742950" indent="-742950">
              <a:buAutoNum type="arabicPeriod"/>
            </a:pPr>
            <a:r>
              <a:rPr lang="en-US" sz="3600" dirty="0" smtClean="0"/>
              <a:t>Work with a group to test something.</a:t>
            </a:r>
          </a:p>
          <a:p>
            <a:pPr marL="742950" indent="-742950">
              <a:buAutoNum type="arabicPeriod"/>
            </a:pPr>
            <a:r>
              <a:rPr lang="en-US" sz="3600" dirty="0" smtClean="0"/>
              <a:t>Observe what you see happening as you make small changes to your object(s).</a:t>
            </a:r>
          </a:p>
          <a:p>
            <a:pPr marL="742950" indent="-742950">
              <a:buAutoNum type="arabicPeriod"/>
            </a:pPr>
            <a:r>
              <a:rPr lang="en-US" sz="3600" dirty="0" smtClean="0"/>
              <a:t>Record the pattern of change you observe (input/output table).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6000" dirty="0" smtClean="0"/>
              <a:t>Stations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>
            <a:normAutofit lnSpcReduction="10000"/>
          </a:bodyPr>
          <a:lstStyle/>
          <a:p>
            <a:r>
              <a:rPr lang="en-US" sz="4800" b="1" dirty="0" smtClean="0"/>
              <a:t>Balls and Ramps</a:t>
            </a:r>
          </a:p>
          <a:p>
            <a:r>
              <a:rPr lang="en-US" sz="4800" b="1" dirty="0" smtClean="0"/>
              <a:t>Mass and Gum</a:t>
            </a:r>
          </a:p>
          <a:p>
            <a:r>
              <a:rPr lang="en-US" sz="4800" b="1" dirty="0" smtClean="0"/>
              <a:t>Temperature Over Time</a:t>
            </a:r>
          </a:p>
          <a:p>
            <a:r>
              <a:rPr lang="en-US" sz="4800" b="1" dirty="0" smtClean="0"/>
              <a:t>Coins and Height</a:t>
            </a:r>
          </a:p>
          <a:p>
            <a:r>
              <a:rPr lang="en-US" sz="4800" b="1" dirty="0" smtClean="0"/>
              <a:t>Capacity and Leaks</a:t>
            </a:r>
          </a:p>
          <a:p>
            <a:r>
              <a:rPr lang="en-US" sz="4800" b="1" dirty="0" smtClean="0"/>
              <a:t>Reading Fluency Over Time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dirty="0" smtClean="0"/>
              <a:t>Let’s Watch a </a:t>
            </a:r>
            <a:r>
              <a:rPr lang="en-US" smtClean="0"/>
              <a:t>Quick Demonstration…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102</Words>
  <Application>Microsoft Office PowerPoint</Application>
  <PresentationFormat>On-screen Show (4:3)</PresentationFormat>
  <Paragraphs>20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Patterns of Change Stations </vt:lpstr>
      <vt:lpstr>Objective</vt:lpstr>
      <vt:lpstr>Review</vt:lpstr>
      <vt:lpstr>Testing Patterns of Change</vt:lpstr>
      <vt:lpstr>Stations</vt:lpstr>
      <vt:lpstr>Let’s Watch a Quick Demonstration…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Patterns of Change Stations</dc:title>
  <dc:creator>kelleyb</dc:creator>
  <cp:lastModifiedBy>Megan</cp:lastModifiedBy>
  <cp:revision>2</cp:revision>
  <dcterms:created xsi:type="dcterms:W3CDTF">2011-01-25T22:37:27Z</dcterms:created>
  <dcterms:modified xsi:type="dcterms:W3CDTF">2011-01-29T18:55:45Z</dcterms:modified>
</cp:coreProperties>
</file>