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62" r:id="rId5"/>
    <p:sldId id="263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6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EF140-CE64-4A9F-9E95-369066D039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9B7A7-574D-4A17-B2B2-88B712ADB0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B0726-B3CE-42FC-9944-0289BB04C1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8F404-D283-4081-B28B-5A38D26C18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95365-02DC-4210-84F2-6F42542436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D954B-318A-476A-AB44-7E7139C9EF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C4C12-BF60-4F1B-9154-8D468A5F6C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73A685-6B52-4F5E-81C5-FB419A125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657EAC-F236-443D-9001-F346251DC1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44498F-2508-47B2-9D37-AAEC4FE126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4A353B-3E42-4AB9-B42A-F35F686FB0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8246852-6B44-4D78-B7D4-4977A681E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295400" y="838200"/>
            <a:ext cx="6400800" cy="1752600"/>
          </a:xfrm>
        </p:spPr>
        <p:txBody>
          <a:bodyPr/>
          <a:lstStyle/>
          <a:p>
            <a:r>
              <a:rPr 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  <a:ea typeface="Batang" pitchFamily="18" charset="-127"/>
                <a:cs typeface="Narkisim" pitchFamily="34" charset="-79"/>
              </a:rPr>
              <a:t>METRIC MANIA !!!</a:t>
            </a:r>
            <a:endParaRPr 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  <a:ea typeface="Batang" pitchFamily="18" charset="-127"/>
              <a:cs typeface="Narkisim" pitchFamily="34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90800" y="2438400"/>
            <a:ext cx="4114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MASS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</a:endParaRPr>
          </a:p>
        </p:txBody>
      </p:sp>
      <p:pic>
        <p:nvPicPr>
          <p:cNvPr id="2054" name="Picture 6" descr="C:\Users\Megan\AppData\Local\Microsoft\Windows\Temporary Internet Files\Content.IE5\SNHMW5J4\MC900197455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3810000"/>
            <a:ext cx="2303353" cy="23587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52400" y="152400"/>
            <a:ext cx="8839200" cy="579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 dirty="0">
                <a:latin typeface="+mn-lt"/>
              </a:rPr>
              <a:t>Mass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04800" y="1066800"/>
            <a:ext cx="86106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 dirty="0">
                <a:latin typeface="+mn-lt"/>
                <a:cs typeface="Aharoni" pitchFamily="2" charset="-79"/>
              </a:rPr>
              <a:t>Mass refers to how heavy something is.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sz="3200" b="1" dirty="0">
                <a:latin typeface="+mn-lt"/>
                <a:cs typeface="Aharoni" pitchFamily="2" charset="-79"/>
              </a:rPr>
              <a:t>Mass is measured with a scale.</a:t>
            </a:r>
          </a:p>
        </p:txBody>
      </p:sp>
      <p:pic>
        <p:nvPicPr>
          <p:cNvPr id="307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895600"/>
            <a:ext cx="2752725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2438400"/>
            <a:ext cx="2276475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4114800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90800" y="4191000"/>
            <a:ext cx="19050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152400" y="152400"/>
            <a:ext cx="8839200" cy="579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 dirty="0">
                <a:latin typeface="+mn-lt"/>
              </a:rPr>
              <a:t>English Units vs. Metric Units</a:t>
            </a:r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1812925" y="31607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838200" y="1066800"/>
            <a:ext cx="5181600" cy="3108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>
                <a:latin typeface="+mn-lt"/>
                <a:cs typeface="Aharoni" pitchFamily="2" charset="-79"/>
              </a:rPr>
              <a:t>English Units – units used in the U.S.</a:t>
            </a:r>
          </a:p>
          <a:p>
            <a:pPr>
              <a:defRPr/>
            </a:pPr>
            <a:endParaRPr lang="en-US" sz="2800" b="1" dirty="0">
              <a:latin typeface="+mn-lt"/>
              <a:cs typeface="Aharoni" pitchFamily="2" charset="-79"/>
            </a:endParaRPr>
          </a:p>
          <a:p>
            <a:pPr>
              <a:defRPr/>
            </a:pPr>
            <a:r>
              <a:rPr lang="en-US" sz="2800" b="1" dirty="0">
                <a:latin typeface="+mn-lt"/>
                <a:cs typeface="Aharoni" pitchFamily="2" charset="-79"/>
              </a:rPr>
              <a:t>1 Pound = 16 Ounces</a:t>
            </a:r>
          </a:p>
          <a:p>
            <a:pPr>
              <a:defRPr/>
            </a:pPr>
            <a:endParaRPr lang="en-US" sz="2800" b="1" dirty="0">
              <a:latin typeface="+mn-lt"/>
              <a:cs typeface="Aharoni" pitchFamily="2" charset="-79"/>
            </a:endParaRPr>
          </a:p>
          <a:p>
            <a:pPr>
              <a:defRPr/>
            </a:pPr>
            <a:r>
              <a:rPr lang="en-US" sz="2800" b="1" dirty="0">
                <a:latin typeface="+mn-lt"/>
                <a:cs typeface="Aharoni" pitchFamily="2" charset="-79"/>
              </a:rPr>
              <a:t>One Loaf = 1 Pound</a:t>
            </a:r>
          </a:p>
          <a:p>
            <a:pPr>
              <a:defRPr/>
            </a:pPr>
            <a:endParaRPr lang="en-US" sz="2800" b="1" dirty="0">
              <a:latin typeface="+mn-lt"/>
              <a:cs typeface="Aharoni" pitchFamily="2" charset="-79"/>
            </a:endParaRPr>
          </a:p>
        </p:txBody>
      </p:sp>
      <p:pic>
        <p:nvPicPr>
          <p:cNvPr id="4101" name="Picture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4114800"/>
            <a:ext cx="38100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2057400"/>
            <a:ext cx="3048000" cy="212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4876800"/>
            <a:ext cx="120015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4" name="TextBox 21"/>
          <p:cNvSpPr txBox="1">
            <a:spLocks noChangeArrowheads="1"/>
          </p:cNvSpPr>
          <p:nvPr/>
        </p:nvSpPr>
        <p:spPr bwMode="auto">
          <a:xfrm>
            <a:off x="4800600" y="4343400"/>
            <a:ext cx="4038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/>
              <a:t>One slice = 1 Ounce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52400" y="152400"/>
            <a:ext cx="8839200" cy="579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 dirty="0">
                <a:latin typeface="+mn-lt"/>
              </a:rPr>
              <a:t>English Units vs. Metric Units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8001000" cy="3108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>
                <a:latin typeface="+mn-lt"/>
                <a:cs typeface="Aharoni" pitchFamily="2" charset="-79"/>
              </a:rPr>
              <a:t>Metric Units – units used in most other countries and by scientists in U.S.</a:t>
            </a:r>
          </a:p>
          <a:p>
            <a:pPr>
              <a:defRPr/>
            </a:pPr>
            <a:endParaRPr lang="en-US" sz="2800" b="1" dirty="0">
              <a:latin typeface="+mn-lt"/>
              <a:cs typeface="Aharoni" pitchFamily="2" charset="-79"/>
            </a:endParaRPr>
          </a:p>
          <a:p>
            <a:pPr>
              <a:defRPr/>
            </a:pPr>
            <a:r>
              <a:rPr lang="en-US" sz="2800" b="1" dirty="0">
                <a:latin typeface="+mn-lt"/>
                <a:cs typeface="Aharoni" pitchFamily="2" charset="-79"/>
              </a:rPr>
              <a:t>1 kilogram = 1000 grams</a:t>
            </a:r>
          </a:p>
          <a:p>
            <a:pPr>
              <a:defRPr/>
            </a:pPr>
            <a:endParaRPr lang="en-US" sz="2800" b="1" dirty="0">
              <a:latin typeface="+mn-lt"/>
              <a:cs typeface="Aharoni" pitchFamily="2" charset="-79"/>
            </a:endParaRPr>
          </a:p>
          <a:p>
            <a:pPr>
              <a:defRPr/>
            </a:pPr>
            <a:r>
              <a:rPr lang="en-US" sz="2800" b="1" dirty="0">
                <a:latin typeface="+mn-lt"/>
                <a:cs typeface="Aharoni" pitchFamily="2" charset="-79"/>
              </a:rPr>
              <a:t>1 gram = 1000 milligrams</a:t>
            </a:r>
          </a:p>
          <a:p>
            <a:pPr>
              <a:defRPr/>
            </a:pPr>
            <a:endParaRPr lang="en-US" sz="2800" b="1" dirty="0">
              <a:latin typeface="+mn-lt"/>
              <a:cs typeface="Aharoni" pitchFamily="2" charset="-79"/>
            </a:endParaRPr>
          </a:p>
        </p:txBody>
      </p:sp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724400"/>
            <a:ext cx="89535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4648200"/>
            <a:ext cx="2609850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TextBox 5"/>
          <p:cNvSpPr txBox="1">
            <a:spLocks noChangeArrowheads="1"/>
          </p:cNvSpPr>
          <p:nvPr/>
        </p:nvSpPr>
        <p:spPr bwMode="auto">
          <a:xfrm>
            <a:off x="838200" y="3810000"/>
            <a:ext cx="3352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Mass equals one gram</a:t>
            </a:r>
          </a:p>
        </p:txBody>
      </p:sp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5486400" y="2362200"/>
            <a:ext cx="3352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Mass equals one kilogram</a:t>
            </a:r>
          </a:p>
        </p:txBody>
      </p:sp>
      <p:pic>
        <p:nvPicPr>
          <p:cNvPr id="51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1400" y="2971800"/>
            <a:ext cx="10668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6400" y="33528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52400" y="152400"/>
            <a:ext cx="8839200" cy="579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 dirty="0">
                <a:latin typeface="+mn-lt"/>
              </a:rPr>
              <a:t>English Units vs. Metric Units</a:t>
            </a:r>
          </a:p>
        </p:txBody>
      </p:sp>
      <p:sp>
        <p:nvSpPr>
          <p:cNvPr id="6147" name="TextBox 2"/>
          <p:cNvSpPr txBox="1">
            <a:spLocks noChangeArrowheads="1"/>
          </p:cNvSpPr>
          <p:nvPr/>
        </p:nvSpPr>
        <p:spPr bwMode="auto">
          <a:xfrm>
            <a:off x="1143000" y="1066800"/>
            <a:ext cx="66294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/>
              <a:t>Can you think of something that has a mass of 1 milligram??</a:t>
            </a:r>
          </a:p>
          <a:p>
            <a:endParaRPr lang="en-US" sz="2800" b="1"/>
          </a:p>
          <a:p>
            <a:endParaRPr lang="en-US" sz="2800" b="1"/>
          </a:p>
          <a:p>
            <a:r>
              <a:rPr lang="en-US" sz="2800" b="1"/>
              <a:t>Remember: You need 1000 milligrams to equal just 1 gram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</TotalTime>
  <Words>119</Words>
  <Application>Microsoft Office PowerPoint</Application>
  <PresentationFormat>On-screen Show (4:3)</PresentationFormat>
  <Paragraphs>25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Times New Roman</vt:lpstr>
      <vt:lpstr>Aharoni</vt:lpstr>
      <vt:lpstr>Default Design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Tracy Trimpe</dc:creator>
  <cp:lastModifiedBy>Megan</cp:lastModifiedBy>
  <cp:revision>29</cp:revision>
  <dcterms:created xsi:type="dcterms:W3CDTF">2008-10-13T15:16:14Z</dcterms:created>
  <dcterms:modified xsi:type="dcterms:W3CDTF">2011-01-29T18:46:29Z</dcterms:modified>
</cp:coreProperties>
</file>