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58" r:id="rId4"/>
    <p:sldId id="360" r:id="rId5"/>
    <p:sldId id="359" r:id="rId6"/>
    <p:sldId id="363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20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D65613B-E05D-440A-BB60-8D8488420F68}" type="datetimeFigureOut">
              <a:rPr/>
              <a:pPr>
                <a:defRPr/>
              </a:pPr>
              <a:t>4/3/2012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B737528-ADF2-47A0-A949-2273CFA7D54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41F7D-004A-4319-A9C1-FB02C5FC44F2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1F04-425B-41BE-98D5-F0D51D08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8E603-FF62-4B1A-B04E-D77FAEE08698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A53CC12-2C95-4097-B152-F277E22FE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FF55-E90B-4480-8520-1EDDE537AC2C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E1B72-2674-412B-8A95-920915207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6E5F97D-443E-4385-855E-DA8DD4EBA866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B47A78-E8AF-4BD3-99BC-15F790CD13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A5C16-1B5F-4F03-8126-76DFB75FEBCE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E9561-8F74-4D1A-A19C-7D1568301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9E441-C1F5-441E-A25B-9E75EB725E88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4F6E4-B61C-47D2-BB7F-22CA0A4EF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85830-8233-46FA-9FBB-3F97054D79B5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47B47-B26C-46B3-BDD5-F834B1C19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72AB-243E-42A6-8287-63394EA8C145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F40C6-9473-4872-853C-41D089444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2DBF6-1050-4944-9794-1C5A5E037425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7C45B-EAC8-46A5-B08A-39F537F8E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103FB7-0281-4181-A334-35D3677E85FB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025179-026C-4BF7-804C-EBD1208D7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2A370D9-0AEF-4CE2-BE97-9FD831EA1687}" type="datetimeFigureOut">
              <a:rPr lang="en-US"/>
              <a:pPr>
                <a:defRPr/>
              </a:pPr>
              <a:t>4/3/2012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3889B02-B191-4634-B224-FB58A4278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Cooper Black" pitchFamily="18" charset="0"/>
              </a:rPr>
              <a:t>Science w/ Ms. Hendryx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Cooper Black" pitchFamily="18" charset="0"/>
              </a:rPr>
              <a:t>4/2/12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81000" y="6491288"/>
            <a:ext cx="309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No pressure, no diamonds…</a:t>
            </a: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/>
          <a:srcRect l="781" t="20833" r="35156" b="12500"/>
          <a:stretch>
            <a:fillRect/>
          </a:stretch>
        </p:blipFill>
        <p:spPr bwMode="auto">
          <a:xfrm>
            <a:off x="152400" y="152400"/>
            <a:ext cx="7924800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9"/>
          <p:cNvSpPr txBox="1">
            <a:spLocks noChangeArrowheads="1"/>
          </p:cNvSpPr>
          <p:nvPr/>
        </p:nvSpPr>
        <p:spPr bwMode="auto">
          <a:xfrm>
            <a:off x="2209800" y="381000"/>
            <a:ext cx="396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/>
              <a:t>Pressure</a:t>
            </a:r>
            <a:r>
              <a:rPr lang="en-US" sz="3200"/>
              <a:t>: </a:t>
            </a:r>
          </a:p>
          <a:p>
            <a:pPr algn="ctr"/>
            <a:r>
              <a:rPr lang="en-US" sz="3200"/>
              <a:t>Force per unit Area</a:t>
            </a: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3200400" y="1676400"/>
          <a:ext cx="1822450" cy="1614488"/>
        </p:xfrm>
        <a:graphic>
          <a:graphicData uri="http://schemas.openxmlformats.org/presentationml/2006/ole">
            <p:oleObj spid="_x0000_s15366" name="Equation" r:id="rId3" imgW="444240" imgH="393480" progId="Equation.3">
              <p:embed/>
            </p:oleObj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057400" y="3810000"/>
            <a:ext cx="4611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SI Units of Pressure: N/m</a:t>
            </a:r>
            <a:r>
              <a:rPr lang="en-US" baseline="30000"/>
              <a:t>2</a:t>
            </a:r>
            <a:r>
              <a:rPr lang="en-US"/>
              <a:t>, or a Pascal (Pa)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6" name="Picture 10" descr="stilett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447800"/>
            <a:ext cx="1890713" cy="2838450"/>
          </a:xfrm>
          <a:prstGeom prst="rect">
            <a:avLst/>
          </a:prstGeom>
          <a:noFill/>
        </p:spPr>
      </p:pic>
      <p:pic>
        <p:nvPicPr>
          <p:cNvPr id="106507" name="Picture 11" descr="ANd9GcSDvfPZctS2v_YdDtL1WhIjdZvyek19G_RUqSGV_OcnTHyPWoA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828800"/>
            <a:ext cx="2895600" cy="2298700"/>
          </a:xfrm>
          <a:prstGeom prst="rect">
            <a:avLst/>
          </a:prstGeom>
          <a:noFill/>
        </p:spPr>
      </p:pic>
      <p:sp>
        <p:nvSpPr>
          <p:cNvPr id="106508" name="Text Box 12"/>
          <p:cNvSpPr txBox="1">
            <a:spLocks noChangeArrowheads="1"/>
          </p:cNvSpPr>
          <p:nvPr/>
        </p:nvSpPr>
        <p:spPr bwMode="auto">
          <a:xfrm>
            <a:off x="381000" y="990600"/>
            <a:ext cx="452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50 kg (~100 lb) woman in 1 x 1 cm stilettos</a:t>
            </a:r>
          </a:p>
        </p:txBody>
      </p:sp>
      <p:sp>
        <p:nvSpPr>
          <p:cNvPr id="106510" name="Text Box 14"/>
          <p:cNvSpPr txBox="1">
            <a:spLocks noChangeArrowheads="1"/>
          </p:cNvSpPr>
          <p:nvPr/>
        </p:nvSpPr>
        <p:spPr bwMode="auto">
          <a:xfrm>
            <a:off x="3810000" y="3886200"/>
            <a:ext cx="414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200 kg (~400 lb) man in 8 x 8 cm boots</a:t>
            </a:r>
          </a:p>
        </p:txBody>
      </p:sp>
      <p:sp>
        <p:nvSpPr>
          <p:cNvPr id="106511" name="Text Box 15"/>
          <p:cNvSpPr txBox="1">
            <a:spLocks noChangeArrowheads="1"/>
          </p:cNvSpPr>
          <p:nvPr/>
        </p:nvSpPr>
        <p:spPr bwMode="auto">
          <a:xfrm>
            <a:off x="381000" y="457200"/>
            <a:ext cx="7405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Whose heel would you rather have step on your foot?</a:t>
            </a:r>
          </a:p>
        </p:txBody>
      </p:sp>
      <p:sp>
        <p:nvSpPr>
          <p:cNvPr id="106512" name="Text Box 16"/>
          <p:cNvSpPr txBox="1">
            <a:spLocks noChangeArrowheads="1"/>
          </p:cNvSpPr>
          <p:nvPr/>
        </p:nvSpPr>
        <p:spPr bwMode="auto">
          <a:xfrm>
            <a:off x="381000" y="4267200"/>
            <a:ext cx="5969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 = </a:t>
            </a:r>
          </a:p>
          <a:p>
            <a:r>
              <a:rPr lang="en-US"/>
              <a:t>A = </a:t>
            </a:r>
          </a:p>
          <a:p>
            <a:r>
              <a:rPr lang="en-US"/>
              <a:t>P = </a:t>
            </a:r>
          </a:p>
        </p:txBody>
      </p:sp>
      <p:graphicFrame>
        <p:nvGraphicFramePr>
          <p:cNvPr id="106513" name="Object 17"/>
          <p:cNvGraphicFramePr>
            <a:graphicFrameLocks noChangeAspect="1"/>
          </p:cNvGraphicFramePr>
          <p:nvPr/>
        </p:nvGraphicFramePr>
        <p:xfrm>
          <a:off x="533400" y="5105400"/>
          <a:ext cx="2514600" cy="1547813"/>
        </p:xfrm>
        <a:graphic>
          <a:graphicData uri="http://schemas.openxmlformats.org/presentationml/2006/ole">
            <p:oleObj spid="_x0000_s106513" name="Equation" r:id="rId5" imgW="1320480" imgH="812520" progId="Equation.3">
              <p:embed/>
            </p:oleObj>
          </a:graphicData>
        </a:graphic>
      </p:graphicFrame>
      <p:sp>
        <p:nvSpPr>
          <p:cNvPr id="106514" name="Text Box 18"/>
          <p:cNvSpPr txBox="1">
            <a:spLocks noChangeArrowheads="1"/>
          </p:cNvSpPr>
          <p:nvPr/>
        </p:nvSpPr>
        <p:spPr bwMode="auto">
          <a:xfrm>
            <a:off x="3810000" y="5257800"/>
            <a:ext cx="3435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Man has 4x more force.</a:t>
            </a:r>
          </a:p>
          <a:p>
            <a:r>
              <a:rPr lang="en-US"/>
              <a:t>Woman has 1/64</a:t>
            </a:r>
            <a:r>
              <a:rPr lang="en-US" baseline="30000"/>
              <a:t>th</a:t>
            </a:r>
            <a:r>
              <a:rPr lang="en-US"/>
              <a:t> the area.</a:t>
            </a:r>
          </a:p>
          <a:p>
            <a:r>
              <a:rPr lang="en-US"/>
              <a:t>Woman has 16x more pressure.</a:t>
            </a:r>
          </a:p>
          <a:p>
            <a:r>
              <a:rPr lang="en-US"/>
              <a:t>Ouch.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1905000" y="2133600"/>
            <a:ext cx="4648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b="1"/>
              <a:t>Bernoulli's principle</a:t>
            </a:r>
            <a:r>
              <a:rPr lang="en-US" sz="2000"/>
              <a:t> states that an increase in the speed of the fluid occurs simultaneously with a decrease in pressure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228600" y="228600"/>
            <a:ext cx="4648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b="1"/>
              <a:t>Bernoulli's principle</a:t>
            </a:r>
            <a:r>
              <a:rPr lang="en-US" sz="2000"/>
              <a:t> states that an increase in the speed of the fluid occurs simultaneously with a decrease in pressure</a:t>
            </a:r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2286000" y="6172200"/>
            <a:ext cx="3608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Nature abhors a vacuum.</a:t>
            </a:r>
          </a:p>
        </p:txBody>
      </p:sp>
      <p:sp>
        <p:nvSpPr>
          <p:cNvPr id="116740" name="AutoShape 4"/>
          <p:cNvSpPr>
            <a:spLocks noChangeArrowheads="1"/>
          </p:cNvSpPr>
          <p:nvPr/>
        </p:nvSpPr>
        <p:spPr bwMode="auto">
          <a:xfrm rot="-10800000">
            <a:off x="2971800" y="3048000"/>
            <a:ext cx="1905000" cy="15240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6741" name="Oval 5"/>
          <p:cNvSpPr>
            <a:spLocks noChangeArrowheads="1"/>
          </p:cNvSpPr>
          <p:nvPr/>
        </p:nvSpPr>
        <p:spPr bwMode="auto">
          <a:xfrm>
            <a:off x="3614738" y="3671888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304800" y="1828800"/>
            <a:ext cx="34480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Where is the air moving fastest?</a:t>
            </a:r>
          </a:p>
          <a:p>
            <a:endParaRPr lang="en-US"/>
          </a:p>
          <a:p>
            <a:r>
              <a:rPr lang="en-US"/>
              <a:t>Where is the pressure lowest?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33400" y="5105400"/>
            <a:ext cx="3727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So where is the pressure greatest?</a:t>
            </a:r>
          </a:p>
        </p:txBody>
      </p:sp>
      <p:sp>
        <p:nvSpPr>
          <p:cNvPr id="116744" name="Line 8"/>
          <p:cNvSpPr>
            <a:spLocks noChangeShapeType="1"/>
          </p:cNvSpPr>
          <p:nvPr/>
        </p:nvSpPr>
        <p:spPr bwMode="auto">
          <a:xfrm flipH="1" flipV="1">
            <a:off x="3352800" y="3429000"/>
            <a:ext cx="533400" cy="1143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6745" name="Line 9"/>
          <p:cNvSpPr>
            <a:spLocks noChangeShapeType="1"/>
          </p:cNvSpPr>
          <p:nvPr/>
        </p:nvSpPr>
        <p:spPr bwMode="auto">
          <a:xfrm flipV="1">
            <a:off x="3962400" y="3429000"/>
            <a:ext cx="457200" cy="1143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3886200" y="1752600"/>
            <a:ext cx="4130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/>
              <a:t>Same amount of air moving, so it must be faster in the bottom of the cone.</a:t>
            </a:r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>
            <a:off x="1600200" y="2895600"/>
            <a:ext cx="2286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16748" name="AutoShape 12"/>
          <p:cNvCxnSpPr>
            <a:cxnSpLocks noChangeShapeType="1"/>
            <a:stCxn id="116743" idx="3"/>
            <a:endCxn id="116740" idx="3"/>
          </p:cNvCxnSpPr>
          <p:nvPr/>
        </p:nvCxnSpPr>
        <p:spPr bwMode="auto">
          <a:xfrm flipH="1" flipV="1">
            <a:off x="3924300" y="3048000"/>
            <a:ext cx="336550" cy="2241550"/>
          </a:xfrm>
          <a:prstGeom prst="bentConnector4">
            <a:avLst>
              <a:gd name="adj1" fmla="val -250944"/>
              <a:gd name="adj2" fmla="val 11019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3940</TotalTime>
  <Words>149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Arial</vt:lpstr>
      <vt:lpstr>Trebuchet MS</vt:lpstr>
      <vt:lpstr>Wingdings 2</vt:lpstr>
      <vt:lpstr>Wingdings</vt:lpstr>
      <vt:lpstr>Calibri</vt:lpstr>
      <vt:lpstr>Cooper Black</vt:lpstr>
      <vt:lpstr>Opulent</vt:lpstr>
      <vt:lpstr>Opulent</vt:lpstr>
      <vt:lpstr>Opulent</vt:lpstr>
      <vt:lpstr>Opulent</vt:lpstr>
      <vt:lpstr>Opulent</vt:lpstr>
      <vt:lpstr>Microsoft Equation 3.0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musd</cp:lastModifiedBy>
  <cp:revision>103</cp:revision>
  <dcterms:created xsi:type="dcterms:W3CDTF">2011-09-07T20:38:06Z</dcterms:created>
  <dcterms:modified xsi:type="dcterms:W3CDTF">2012-04-03T17:44:40Z</dcterms:modified>
</cp:coreProperties>
</file>