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  <p:sldMasterId id="2147483732" r:id="rId2"/>
  </p:sldMasterIdLst>
  <p:notesMasterIdLst>
    <p:notesMasterId r:id="rId12"/>
  </p:notesMasterIdLst>
  <p:sldIdLst>
    <p:sldId id="256" r:id="rId3"/>
    <p:sldId id="258" r:id="rId4"/>
    <p:sldId id="259" r:id="rId5"/>
    <p:sldId id="261" r:id="rId6"/>
    <p:sldId id="263" r:id="rId7"/>
    <p:sldId id="262" r:id="rId8"/>
    <p:sldId id="257" r:id="rId9"/>
    <p:sldId id="260" r:id="rId10"/>
    <p:sldId id="264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A981B"/>
    <a:srgbClr val="201A9E"/>
    <a:srgbClr val="FCD908"/>
    <a:srgbClr val="FF3300"/>
    <a:srgbClr val="9966FF"/>
    <a:srgbClr val="F9F9F9"/>
    <a:srgbClr val="F7F7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34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DBDDA-3768-4B4B-8B09-6E1B31104119}" type="datetimeFigureOut">
              <a:rPr lang="en-US" smtClean="0"/>
              <a:t>8/25/2012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9D9CE8-67C5-4726-9998-FC168D15B89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88689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9D9CE8-67C5-4726-9998-FC168D15B89C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217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607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816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98230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868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207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95627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3755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39989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20022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7735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6645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34201-7C3C-447A-A107-305F960E895A}" type="datetimeFigureOut">
              <a:rPr lang="en-US" smtClean="0"/>
              <a:t>8/23/2012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9B865-6EFA-4FF3-ACF3-6390C763D6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24044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34201-7C3C-447A-A107-305F960E895A}" type="datetimeFigureOut">
              <a:rPr lang="en-US" smtClean="0"/>
              <a:t>8/23/2012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9B865-6EFA-4FF3-ACF3-6390C763D6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42057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34201-7C3C-447A-A107-305F960E895A}" type="datetimeFigureOut">
              <a:rPr lang="en-US" smtClean="0"/>
              <a:t>8/23/2012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9B865-6EFA-4FF3-ACF3-6390C763D6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8284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34201-7C3C-447A-A107-305F960E895A}" type="datetimeFigureOut">
              <a:rPr lang="en-US" smtClean="0"/>
              <a:t>8/23/2012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9B865-6EFA-4FF3-ACF3-6390C763D6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01356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34201-7C3C-447A-A107-305F960E895A}" type="datetimeFigureOut">
              <a:rPr lang="en-US" smtClean="0"/>
              <a:t>8/23/2012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9B865-6EFA-4FF3-ACF3-6390C763D6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01406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34201-7C3C-447A-A107-305F960E895A}" type="datetimeFigureOut">
              <a:rPr lang="en-US" smtClean="0"/>
              <a:t>8/23/2012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9B865-6EFA-4FF3-ACF3-6390C763D6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66235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34201-7C3C-447A-A107-305F960E895A}" type="datetimeFigureOut">
              <a:rPr lang="en-US" smtClean="0"/>
              <a:t>8/23/2012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9B865-6EFA-4FF3-ACF3-6390C763D6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643921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34201-7C3C-447A-A107-305F960E895A}" type="datetimeFigureOut">
              <a:rPr lang="en-US" smtClean="0"/>
              <a:t>8/23/2012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9B865-6EFA-4FF3-ACF3-6390C763D6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43133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34201-7C3C-447A-A107-305F960E895A}" type="datetimeFigureOut">
              <a:rPr lang="en-US" smtClean="0"/>
              <a:t>8/23/2012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9B865-6EFA-4FF3-ACF3-6390C763D6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61600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34201-7C3C-447A-A107-305F960E895A}" type="datetimeFigureOut">
              <a:rPr lang="en-US" smtClean="0"/>
              <a:t>8/23/2012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9B865-6EFA-4FF3-ACF3-6390C763D6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7910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34201-7C3C-447A-A107-305F960E895A}" type="datetimeFigureOut">
              <a:rPr lang="en-US" smtClean="0"/>
              <a:t>8/23/2012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9B865-6EFA-4FF3-ACF3-6390C763D6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6713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9" name="Picture 25" descr="rtytr, ghnedyer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7962900" y="6375400"/>
            <a:ext cx="1073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5EC902"/>
                </a:solidFill>
              </a:rPr>
              <a:t>Page </a:t>
            </a:r>
            <a:fld id="{E605CAD4-F86E-49AD-8FC3-ACB4CBC21DB2}" type="slidenum">
              <a:rPr lang="fr-FR" b="1">
                <a:solidFill>
                  <a:srgbClr val="5EC902"/>
                </a:solidFill>
              </a:rPr>
              <a:pPr/>
              <a:t>‹#›</a:t>
            </a:fld>
            <a:endParaRPr lang="fr-FR" b="1" dirty="0">
              <a:solidFill>
                <a:srgbClr val="5EC90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A34201-7C3C-447A-A107-305F960E895A}" type="datetimeFigureOut">
              <a:rPr lang="en-US" smtClean="0"/>
              <a:t>8/23/2012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19B865-6EFA-4FF3-ACF3-6390C763D6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388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92175"/>
            <a:ext cx="7772400" cy="1470025"/>
          </a:xfrm>
        </p:spPr>
        <p:txBody>
          <a:bodyPr>
            <a:normAutofit/>
          </a:bodyPr>
          <a:lstStyle/>
          <a:p>
            <a:r>
              <a:rPr lang="en-US" sz="6000" dirty="0" smtClean="0"/>
              <a:t>Algebra is…</a:t>
            </a:r>
            <a:endParaRPr lang="en-US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2286000"/>
            <a:ext cx="8458200" cy="1828800"/>
          </a:xfrm>
        </p:spPr>
        <p:txBody>
          <a:bodyPr>
            <a:normAutofit/>
          </a:bodyPr>
          <a:lstStyle/>
          <a:p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part of mathematics in which letters and other symbols are used to represent numbers and quantities in formulae and </a:t>
            </a:r>
            <a:r>
              <a:rPr lang="en-US" dirty="0" smtClean="0"/>
              <a:t>equations</a:t>
            </a:r>
          </a:p>
        </p:txBody>
      </p:sp>
    </p:spTree>
    <p:extLst>
      <p:ext uri="{BB962C8B-B14F-4D97-AF65-F5344CB8AC3E}">
        <p14:creationId xmlns:p14="http://schemas.microsoft.com/office/powerpoint/2010/main" val="409493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92175"/>
            <a:ext cx="7772400" cy="1470025"/>
          </a:xfrm>
        </p:spPr>
        <p:txBody>
          <a:bodyPr>
            <a:normAutofit/>
          </a:bodyPr>
          <a:lstStyle/>
          <a:p>
            <a:r>
              <a:rPr lang="en-US" sz="6000" dirty="0" smtClean="0"/>
              <a:t>Geometry is…</a:t>
            </a:r>
            <a:endParaRPr lang="en-US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2209800"/>
            <a:ext cx="8077200" cy="2819400"/>
          </a:xfrm>
        </p:spPr>
        <p:txBody>
          <a:bodyPr/>
          <a:lstStyle/>
          <a:p>
            <a:r>
              <a:rPr lang="en-US" dirty="0" smtClean="0"/>
              <a:t>the </a:t>
            </a:r>
            <a:r>
              <a:rPr lang="en-US" dirty="0"/>
              <a:t>mathematics of the properties, measurement, and relationships of points, lines, angles, surfaces, and solids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9580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assets.sbnation.com/assets/733012/pass_ar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880" y="4648200"/>
            <a:ext cx="7226920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Football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1676400"/>
            <a:ext cx="5410200" cy="3124200"/>
          </a:xfrm>
        </p:spPr>
        <p:txBody>
          <a:bodyPr/>
          <a:lstStyle/>
          <a:p>
            <a:r>
              <a:rPr lang="en-US" dirty="0" smtClean="0"/>
              <a:t>Angles (trajectory)</a:t>
            </a:r>
          </a:p>
          <a:p>
            <a:r>
              <a:rPr lang="en-US" dirty="0" smtClean="0"/>
              <a:t>Loss or Gain of yards</a:t>
            </a:r>
          </a:p>
          <a:p>
            <a:r>
              <a:rPr lang="en-US" dirty="0" smtClean="0"/>
              <a:t>Penalties</a:t>
            </a:r>
          </a:p>
          <a:p>
            <a:r>
              <a:rPr lang="en-US" dirty="0" smtClean="0"/>
              <a:t>Percentage (</a:t>
            </a:r>
            <a:r>
              <a:rPr lang="en-US" dirty="0"/>
              <a:t>p</a:t>
            </a:r>
            <a:r>
              <a:rPr lang="en-US" dirty="0" smtClean="0"/>
              <a:t>ass completion)</a:t>
            </a:r>
          </a:p>
          <a:p>
            <a:r>
              <a:rPr lang="en-US" dirty="0" smtClean="0"/>
              <a:t>Stats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 rot="460943">
                <a:off x="-253969" y="2366172"/>
                <a:ext cx="4695345" cy="1129476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bevelT w="29210" h="16510"/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600" b="1" i="1" cap="none" spc="0" smtClean="0">
                              <a:ln>
                                <a:prstDash val="solid"/>
                              </a:ln>
                              <a:solidFill>
                                <a:srgbClr val="0070C0"/>
                              </a:solidFill>
                              <a:effectLst>
                                <a:outerShdw blurRad="88000" dist="50800" dir="5040000" algn="tl">
                                  <a:schemeClr val="accent4">
                                    <a:tint val="80000"/>
                                    <a:satMod val="250000"/>
                                    <a:alpha val="45000"/>
                                  </a:schemeClr>
                                </a:outerShdw>
                              </a:effectLst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3600" b="1" i="1" cap="none" spc="0" smtClean="0">
                              <a:ln>
                                <a:prstDash val="solid"/>
                              </a:ln>
                              <a:solidFill>
                                <a:srgbClr val="0070C0"/>
                              </a:solidFill>
                              <a:effectLst>
                                <a:outerShdw blurRad="88000" dist="50800" dir="5040000" algn="tl">
                                  <a:schemeClr val="accent4">
                                    <a:tint val="80000"/>
                                    <a:satMod val="250000"/>
                                    <a:alpha val="45000"/>
                                  </a:schemeClr>
                                </a:outerShdw>
                              </a:effectLst>
                              <a:latin typeface="Cambria Math"/>
                            </a:rPr>
                            <m:t>𝒚</m:t>
                          </m:r>
                          <m:d>
                            <m:dPr>
                              <m:ctrlPr>
                                <a:rPr lang="en-US" sz="3600" b="1" i="1" cap="none" spc="0" smtClean="0">
                                  <a:ln>
                                    <a:prstDash val="solid"/>
                                  </a:ln>
                                  <a:solidFill>
                                    <a:srgbClr val="0070C0"/>
                                  </a:solidFill>
                                  <a:effectLst>
                                    <a:outerShdw blurRad="88000" dist="50800" dir="5040000" algn="tl">
                                      <a:schemeClr val="accent4">
                                        <a:tint val="80000"/>
                                        <a:satMod val="250000"/>
                                        <a:alpha val="45000"/>
                                      </a:schemeClr>
                                    </a:outerShdw>
                                  </a:effectLst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sz="3600" b="1" i="1" cap="none" spc="0" smtClean="0">
                                  <a:ln>
                                    <a:prstDash val="solid"/>
                                  </a:ln>
                                  <a:solidFill>
                                    <a:srgbClr val="0070C0"/>
                                  </a:solidFill>
                                  <a:effectLst>
                                    <a:outerShdw blurRad="88000" dist="50800" dir="5040000" algn="tl">
                                      <a:schemeClr val="accent4">
                                        <a:tint val="80000"/>
                                        <a:satMod val="250000"/>
                                        <a:alpha val="45000"/>
                                      </a:schemeClr>
                                    </a:outerShdw>
                                  </a:effectLst>
                                  <a:latin typeface="Cambria Math"/>
                                </a:rPr>
                                <m:t>𝒕</m:t>
                              </m:r>
                            </m:e>
                          </m:d>
                          <m:r>
                            <a:rPr lang="en-US" sz="3600" b="1" i="1" cap="none" spc="0" smtClean="0">
                              <a:ln>
                                <a:prstDash val="solid"/>
                              </a:ln>
                              <a:solidFill>
                                <a:srgbClr val="0070C0"/>
                              </a:solidFill>
                              <a:effectLst>
                                <a:outerShdw blurRad="88000" dist="50800" dir="5040000" algn="tl">
                                  <a:schemeClr val="accent4">
                                    <a:tint val="80000"/>
                                    <a:satMod val="250000"/>
                                    <a:alpha val="45000"/>
                                  </a:schemeClr>
                                </a:outerShdw>
                              </a:effectLst>
                              <a:latin typeface="Cambria Math"/>
                            </a:rPr>
                            <m:t>=</m:t>
                          </m:r>
                          <m:r>
                            <a:rPr lang="en-US" sz="3600" b="1" i="1" cap="none" spc="0" smtClean="0">
                              <a:ln>
                                <a:prstDash val="solid"/>
                              </a:ln>
                              <a:solidFill>
                                <a:srgbClr val="0070C0"/>
                              </a:solidFill>
                              <a:effectLst>
                                <a:outerShdw blurRad="88000" dist="50800" dir="5040000" algn="tl">
                                  <a:schemeClr val="accent4">
                                    <a:tint val="80000"/>
                                    <a:satMod val="250000"/>
                                    <a:alpha val="45000"/>
                                  </a:schemeClr>
                                </a:outerShdw>
                              </a:effectLst>
                              <a:latin typeface="Cambria Math"/>
                            </a:rPr>
                            <m:t>𝒗</m:t>
                          </m:r>
                        </m:e>
                        <m:sub>
                          <m:r>
                            <a:rPr lang="en-US" sz="3600" b="1" i="1" cap="none" spc="0" smtClean="0">
                              <a:ln>
                                <a:prstDash val="solid"/>
                              </a:ln>
                              <a:solidFill>
                                <a:srgbClr val="0070C0"/>
                              </a:solidFill>
                              <a:effectLst>
                                <a:outerShdw blurRad="88000" dist="50800" dir="5040000" algn="tl">
                                  <a:schemeClr val="accent4">
                                    <a:tint val="80000"/>
                                    <a:satMod val="250000"/>
                                    <a:alpha val="45000"/>
                                  </a:schemeClr>
                                </a:outerShdw>
                              </a:effectLst>
                              <a:latin typeface="Cambria Math"/>
                            </a:rPr>
                            <m:t>𝒐𝒚</m:t>
                          </m:r>
                        </m:sub>
                      </m:sSub>
                      <m:r>
                        <a:rPr lang="en-US" sz="3600" b="1" i="1" cap="none" spc="0" smtClean="0">
                          <a:ln>
                            <a:prstDash val="solid"/>
                          </a:ln>
                          <a:solidFill>
                            <a:srgbClr val="0070C0"/>
                          </a:solidFill>
                          <a:effectLst>
                            <a:outerShdw blurRad="88000" dist="50800" dir="5040000" algn="tl">
                              <a:schemeClr val="accent4">
                                <a:tint val="80000"/>
                                <a:satMod val="250000"/>
                                <a:alpha val="45000"/>
                              </a:schemeClr>
                            </a:outerShdw>
                          </a:effectLst>
                          <a:latin typeface="Cambria Math"/>
                        </a:rPr>
                        <m:t>𝒕</m:t>
                      </m:r>
                      <m:r>
                        <a:rPr lang="en-US" sz="3600" b="1" i="1" cap="none" spc="0" smtClean="0">
                          <a:ln>
                            <a:prstDash val="solid"/>
                          </a:ln>
                          <a:solidFill>
                            <a:srgbClr val="0070C0"/>
                          </a:solidFill>
                          <a:effectLst>
                            <a:outerShdw blurRad="88000" dist="50800" dir="5040000" algn="tl">
                              <a:schemeClr val="accent4">
                                <a:tint val="80000"/>
                                <a:satMod val="250000"/>
                                <a:alpha val="45000"/>
                              </a:schemeClr>
                            </a:outerShdw>
                          </a:effectLst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en-US" sz="3600" b="1" i="1" cap="none" spc="0" smtClean="0">
                              <a:ln>
                                <a:prstDash val="solid"/>
                              </a:ln>
                              <a:solidFill>
                                <a:srgbClr val="0070C0"/>
                              </a:solidFill>
                              <a:effectLst>
                                <a:outerShdw blurRad="88000" dist="50800" dir="5040000" algn="tl">
                                  <a:schemeClr val="accent4">
                                    <a:tint val="80000"/>
                                    <a:satMod val="250000"/>
                                    <a:alpha val="45000"/>
                                  </a:schemeClr>
                                </a:outerShdw>
                              </a:effectLst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3600" b="1" i="1" cap="none" spc="0" smtClean="0">
                              <a:ln>
                                <a:prstDash val="solid"/>
                              </a:ln>
                              <a:solidFill>
                                <a:srgbClr val="0070C0"/>
                              </a:solidFill>
                              <a:effectLst>
                                <a:outerShdw blurRad="88000" dist="50800" dir="5040000" algn="tl">
                                  <a:schemeClr val="accent4">
                                    <a:tint val="80000"/>
                                    <a:satMod val="250000"/>
                                    <a:alpha val="45000"/>
                                  </a:schemeClr>
                                </a:outerShdw>
                              </a:effectLst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en-US" sz="3600" b="1" i="1" cap="none" spc="0" smtClean="0">
                              <a:ln>
                                <a:prstDash val="solid"/>
                              </a:ln>
                              <a:solidFill>
                                <a:srgbClr val="0070C0"/>
                              </a:solidFill>
                              <a:effectLst>
                                <a:outerShdw blurRad="88000" dist="50800" dir="5040000" algn="tl">
                                  <a:schemeClr val="accent4">
                                    <a:tint val="80000"/>
                                    <a:satMod val="250000"/>
                                    <a:alpha val="45000"/>
                                  </a:schemeClr>
                                </a:outerShdw>
                              </a:effectLst>
                              <a:latin typeface="Cambria Math"/>
                            </a:rPr>
                            <m:t>𝟐</m:t>
                          </m:r>
                        </m:den>
                      </m:f>
                      <m:r>
                        <a:rPr lang="en-US" sz="3600" b="1" i="1" cap="none" spc="0" smtClean="0">
                          <a:ln>
                            <a:prstDash val="solid"/>
                          </a:ln>
                          <a:solidFill>
                            <a:srgbClr val="0070C0"/>
                          </a:solidFill>
                          <a:effectLst>
                            <a:outerShdw blurRad="88000" dist="50800" dir="5040000" algn="tl">
                              <a:schemeClr val="accent4">
                                <a:tint val="80000"/>
                                <a:satMod val="250000"/>
                                <a:alpha val="45000"/>
                              </a:schemeClr>
                            </a:outerShdw>
                          </a:effectLst>
                          <a:latin typeface="Cambria Math"/>
                        </a:rPr>
                        <m:t>𝒂</m:t>
                      </m:r>
                      <m:sSup>
                        <m:sSupPr>
                          <m:ctrlPr>
                            <a:rPr lang="en-US" sz="3600" b="1" i="1" cap="none" spc="0" smtClean="0">
                              <a:ln>
                                <a:prstDash val="solid"/>
                              </a:ln>
                              <a:solidFill>
                                <a:srgbClr val="0070C0"/>
                              </a:solidFill>
                              <a:effectLst>
                                <a:outerShdw blurRad="88000" dist="50800" dir="5040000" algn="tl">
                                  <a:schemeClr val="accent4">
                                    <a:tint val="80000"/>
                                    <a:satMod val="250000"/>
                                    <a:alpha val="45000"/>
                                  </a:schemeClr>
                                </a:outerShdw>
                              </a:effectLst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3600" b="1" i="1" cap="none" spc="0" smtClean="0">
                              <a:ln>
                                <a:prstDash val="solid"/>
                              </a:ln>
                              <a:solidFill>
                                <a:srgbClr val="0070C0"/>
                              </a:solidFill>
                              <a:effectLst>
                                <a:outerShdw blurRad="88000" dist="50800" dir="5040000" algn="tl">
                                  <a:schemeClr val="accent4">
                                    <a:tint val="80000"/>
                                    <a:satMod val="250000"/>
                                    <a:alpha val="45000"/>
                                  </a:schemeClr>
                                </a:outerShdw>
                              </a:effectLst>
                              <a:latin typeface="Cambria Math"/>
                            </a:rPr>
                            <m:t>𝒕</m:t>
                          </m:r>
                        </m:e>
                        <m:sup>
                          <m:r>
                            <a:rPr lang="en-US" sz="3600" b="1" i="1" cap="none" spc="0" smtClean="0">
                              <a:ln>
                                <a:prstDash val="solid"/>
                              </a:ln>
                              <a:solidFill>
                                <a:srgbClr val="0070C0"/>
                              </a:solidFill>
                              <a:effectLst>
                                <a:outerShdw blurRad="88000" dist="50800" dir="5040000" algn="tl">
                                  <a:schemeClr val="accent4">
                                    <a:tint val="80000"/>
                                    <a:satMod val="250000"/>
                                    <a:alpha val="45000"/>
                                  </a:schemeClr>
                                </a:outerShdw>
                              </a:effectLst>
                              <a:latin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US" sz="3600" b="1" cap="none" spc="0" dirty="0">
                  <a:ln>
                    <a:prstDash val="solid"/>
                  </a:ln>
                  <a:solidFill>
                    <a:srgbClr val="0070C0"/>
                  </a:solidFill>
                  <a:effectLst>
                    <a:outerShdw blurRad="88000" dist="50800" dir="5040000" algn="tl">
                      <a:schemeClr val="accent4">
                        <a:tint val="80000"/>
                        <a:satMod val="250000"/>
                        <a:alpha val="45000"/>
                      </a:schemeClr>
                    </a:outerShdw>
                  </a:effectLst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460943">
                <a:off x="-253969" y="2366172"/>
                <a:ext cx="4695345" cy="112947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30" name="Picture 6" descr="http://upload.wikimedia.org/wikipedia/en/thumb/1/12/National_Football_League_2008.svg/150px-National_Football_League_2008.svg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450" y="381000"/>
            <a:ext cx="1428750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encrypted-tbn3.google.com/images?q=tbn:ANd9GcScW0ZSmrYpZcVL5vzrfPd7AQhVEzHPOmn9ALVhj8Nt0o-3sQ7L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75799">
            <a:off x="286231" y="3676169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629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http://ecx.images-amazon.com/images/I/41Sl8XXksZL._SX270_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94" t="3889" r="5117" b="11964"/>
          <a:stretch/>
        </p:blipFill>
        <p:spPr bwMode="auto">
          <a:xfrm>
            <a:off x="6172200" y="4144780"/>
            <a:ext cx="2286000" cy="2484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r>
              <a:rPr lang="en-US" dirty="0" smtClean="0"/>
              <a:t>Cosmetology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0" y="1143000"/>
            <a:ext cx="5577236" cy="2895600"/>
          </a:xfrm>
        </p:spPr>
        <p:txBody>
          <a:bodyPr>
            <a:noAutofit/>
          </a:bodyPr>
          <a:lstStyle/>
          <a:p>
            <a:r>
              <a:rPr lang="en-US" dirty="0" smtClean="0"/>
              <a:t>Angles</a:t>
            </a:r>
          </a:p>
          <a:p>
            <a:r>
              <a:rPr lang="en-US" dirty="0" smtClean="0"/>
              <a:t>Symmetry</a:t>
            </a:r>
          </a:p>
          <a:p>
            <a:r>
              <a:rPr lang="en-US" dirty="0" smtClean="0"/>
              <a:t>Mixing ratios</a:t>
            </a:r>
          </a:p>
          <a:p>
            <a:r>
              <a:rPr lang="en-US" dirty="0" smtClean="0"/>
              <a:t>Measurements</a:t>
            </a:r>
          </a:p>
          <a:p>
            <a:r>
              <a:rPr lang="en-US" dirty="0" smtClean="0"/>
              <a:t>Decimals, Fractions, </a:t>
            </a:r>
            <a:r>
              <a:rPr lang="en-US" dirty="0" err="1" smtClean="0"/>
              <a:t>Percents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2050" name="Picture 2" descr="http://paperdollsforboys.files.wordpress.com/2008/08/w1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143000"/>
            <a:ext cx="2895599" cy="3105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 7"/>
              <p:cNvSpPr/>
              <p:nvPr/>
            </p:nvSpPr>
            <p:spPr>
              <a:xfrm rot="21065162">
                <a:off x="728136" y="4668483"/>
                <a:ext cx="1281549" cy="646331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bevelT w="29210" h="16510"/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1" i="1" cap="none" spc="0" smtClean="0">
                          <a:ln>
                            <a:prstDash val="solid"/>
                          </a:ln>
                          <a:solidFill>
                            <a:srgbClr val="FF3300"/>
                          </a:solidFill>
                          <a:effectLst>
                            <a:outerShdw blurRad="88000" dist="50800" dir="5040000" algn="tl">
                              <a:schemeClr val="accent4">
                                <a:tint val="80000"/>
                                <a:satMod val="250000"/>
                                <a:alpha val="45000"/>
                              </a:schemeClr>
                            </a:outerShdw>
                          </a:effectLst>
                          <a:latin typeface="Cambria Math"/>
                        </a:rPr>
                        <m:t>𝟏</m:t>
                      </m:r>
                      <m:r>
                        <a:rPr lang="en-US" sz="3600" b="1" i="1" cap="none" spc="0" smtClean="0">
                          <a:ln>
                            <a:prstDash val="solid"/>
                          </a:ln>
                          <a:solidFill>
                            <a:srgbClr val="FF3300"/>
                          </a:solidFill>
                          <a:effectLst>
                            <a:outerShdw blurRad="88000" dist="50800" dir="5040000" algn="tl">
                              <a:schemeClr val="accent4">
                                <a:tint val="80000"/>
                                <a:satMod val="250000"/>
                                <a:alpha val="45000"/>
                              </a:schemeClr>
                            </a:outerShdw>
                          </a:effectLst>
                          <a:latin typeface="Cambria Math"/>
                        </a:rPr>
                        <m:t>:</m:t>
                      </m:r>
                      <m:r>
                        <a:rPr lang="en-US" sz="3600" b="1" i="1" cap="none" spc="0" smtClean="0">
                          <a:ln>
                            <a:prstDash val="solid"/>
                          </a:ln>
                          <a:solidFill>
                            <a:srgbClr val="FF3300"/>
                          </a:solidFill>
                          <a:effectLst>
                            <a:outerShdw blurRad="88000" dist="50800" dir="5040000" algn="tl">
                              <a:schemeClr val="accent4">
                                <a:tint val="80000"/>
                                <a:satMod val="250000"/>
                                <a:alpha val="45000"/>
                              </a:schemeClr>
                            </a:outerShdw>
                          </a:effectLst>
                          <a:latin typeface="Cambria Math"/>
                        </a:rPr>
                        <m:t>𝟑</m:t>
                      </m:r>
                    </m:oMath>
                  </m:oMathPara>
                </a14:m>
                <a:endParaRPr lang="en-US" sz="3600" b="1" cap="none" spc="0" dirty="0">
                  <a:ln>
                    <a:prstDash val="solid"/>
                  </a:ln>
                  <a:solidFill>
                    <a:srgbClr val="FF3300"/>
                  </a:solidFill>
                  <a:effectLst>
                    <a:outerShdw blurRad="88000" dist="50800" dir="5040000" algn="tl">
                      <a:schemeClr val="accent4">
                        <a:tint val="80000"/>
                        <a:satMod val="250000"/>
                        <a:alpha val="45000"/>
                      </a:schemeClr>
                    </a:outerShdw>
                  </a:effectLst>
                </a:endParaRPr>
              </a:p>
            </p:txBody>
          </p:sp>
        </mc:Choice>
        <mc:Fallback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21065162">
                <a:off x="728136" y="4668483"/>
                <a:ext cx="1281549" cy="646331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8" name="Picture 10" descr="http://www.designnailart.org/wp-content/uploads/2011/12/Easy-Nail-Designs-for-Beginners-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4732337"/>
            <a:ext cx="3077271" cy="2049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angle 9"/>
              <p:cNvSpPr/>
              <p:nvPr/>
            </p:nvSpPr>
            <p:spPr>
              <a:xfrm rot="21065162">
                <a:off x="6610542" y="1406970"/>
                <a:ext cx="2115156" cy="1200329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bevelT w="29210" h="16510"/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algn="ctr"/>
                <a:r>
                  <a:rPr lang="en-US" sz="3600" b="1" cap="none" spc="0" dirty="0" smtClean="0">
                    <a:ln>
                      <a:prstDash val="solid"/>
                    </a:ln>
                    <a:solidFill>
                      <a:srgbClr val="0A981B"/>
                    </a:solidFill>
                    <a:effectLst>
                      <a:outerShdw blurRad="88000" dist="50800" dir="5040000" algn="tl">
                        <a:schemeClr val="accent4">
                          <a:tint val="80000"/>
                          <a:satMod val="250000"/>
                          <a:alpha val="45000"/>
                        </a:schemeClr>
                      </a:outerShdw>
                    </a:effectLst>
                  </a:rPr>
                  <a:t>5</a:t>
                </a:r>
                <a14:m>
                  <m:oMath xmlns:m="http://schemas.openxmlformats.org/officeDocument/2006/math">
                    <m:r>
                      <a:rPr lang="en-US" sz="3600" b="1" i="0" cap="none" spc="0" smtClean="0">
                        <a:ln>
                          <a:prstDash val="solid"/>
                        </a:ln>
                        <a:solidFill>
                          <a:srgbClr val="0A981B"/>
                        </a:solidFill>
                        <a:effectLst>
                          <a:outerShdw blurRad="88000" dist="50800" dir="5040000" algn="tl">
                            <a:schemeClr val="accent4">
                              <a:tint val="80000"/>
                              <a:satMod val="250000"/>
                              <a:alpha val="45000"/>
                            </a:schemeClr>
                          </a:outerShdw>
                        </a:effectLst>
                        <a:latin typeface="Cambria Math"/>
                      </a:rPr>
                      <m:t>𝟎</m:t>
                    </m:r>
                    <m:r>
                      <a:rPr lang="en-US" sz="3600" b="1" i="1" cap="none" spc="0" smtClean="0">
                        <a:ln>
                          <a:prstDash val="solid"/>
                        </a:ln>
                        <a:solidFill>
                          <a:srgbClr val="0A981B"/>
                        </a:solidFill>
                        <a:effectLst>
                          <a:outerShdw blurRad="88000" dist="50800" dir="5040000" algn="tl">
                            <a:schemeClr val="accent4">
                              <a:tint val="80000"/>
                              <a:satMod val="250000"/>
                              <a:alpha val="45000"/>
                            </a:schemeClr>
                          </a:outerShdw>
                        </a:effectLst>
                        <a:latin typeface="Cambria Math"/>
                      </a:rPr>
                      <m:t>% </m:t>
                    </m:r>
                    <m:r>
                      <a:rPr lang="en-US" sz="3600" b="1" i="1" cap="none" spc="0" smtClean="0">
                        <a:ln>
                          <a:prstDash val="solid"/>
                        </a:ln>
                        <a:solidFill>
                          <a:srgbClr val="0A981B"/>
                        </a:solidFill>
                        <a:effectLst>
                          <a:outerShdw blurRad="88000" dist="50800" dir="5040000" algn="tl">
                            <a:schemeClr val="accent4">
                              <a:tint val="80000"/>
                              <a:satMod val="250000"/>
                              <a:alpha val="45000"/>
                            </a:schemeClr>
                          </a:outerShdw>
                        </a:effectLst>
                        <a:latin typeface="Cambria Math"/>
                      </a:rPr>
                      <m:t>𝒐𝒇𝒇</m:t>
                    </m:r>
                  </m:oMath>
                </a14:m>
                <a:r>
                  <a:rPr lang="en-US" sz="3600" b="1" cap="none" spc="0" dirty="0" smtClean="0">
                    <a:ln>
                      <a:prstDash val="solid"/>
                    </a:ln>
                    <a:solidFill>
                      <a:srgbClr val="0A981B"/>
                    </a:solidFill>
                    <a:effectLst>
                      <a:outerShdw blurRad="88000" dist="50800" dir="5040000" algn="tl">
                        <a:schemeClr val="accent4">
                          <a:tint val="80000"/>
                          <a:satMod val="250000"/>
                          <a:alpha val="45000"/>
                        </a:schemeClr>
                      </a:outerShdw>
                    </a:effectLst>
                  </a:rPr>
                  <a:t> discount</a:t>
                </a:r>
                <a:endParaRPr lang="en-US" sz="3600" b="1" cap="none" spc="0" dirty="0">
                  <a:ln>
                    <a:prstDash val="solid"/>
                  </a:ln>
                  <a:solidFill>
                    <a:srgbClr val="0A981B"/>
                  </a:solidFill>
                  <a:effectLst>
                    <a:outerShdw blurRad="88000" dist="50800" dir="5040000" algn="tl">
                      <a:schemeClr val="accent4">
                        <a:tint val="80000"/>
                        <a:satMod val="250000"/>
                        <a:alpha val="45000"/>
                      </a:schemeClr>
                    </a:outerShdw>
                  </a:effectLst>
                </a:endParaRPr>
              </a:p>
            </p:txBody>
          </p:sp>
        </mc:Choice>
        <mc:Fallback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21065162">
                <a:off x="6610542" y="1406970"/>
                <a:ext cx="2115156" cy="1200329"/>
              </a:xfrm>
              <a:prstGeom prst="rect">
                <a:avLst/>
              </a:prstGeom>
              <a:blipFill rotWithShape="1">
                <a:blip r:embed="rId6"/>
                <a:stretch>
                  <a:fillRect l="-8021" r="-5348" b="-204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09002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www.jukeb0x.com/musical-instrument/musical-instrument-d_41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17937">
            <a:off x="6835924" y="-51993"/>
            <a:ext cx="1656436" cy="3781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r>
              <a:rPr lang="en-US" dirty="0" smtClean="0"/>
              <a:t>Musician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3733800" cy="2667000"/>
          </a:xfrm>
        </p:spPr>
        <p:txBody>
          <a:bodyPr/>
          <a:lstStyle/>
          <a:p>
            <a:r>
              <a:rPr lang="en-US" dirty="0" smtClean="0"/>
              <a:t>Note duration</a:t>
            </a:r>
          </a:p>
          <a:p>
            <a:r>
              <a:rPr lang="en-US" dirty="0" smtClean="0"/>
              <a:t>Scales</a:t>
            </a:r>
          </a:p>
          <a:p>
            <a:r>
              <a:rPr lang="en-US" dirty="0" smtClean="0"/>
              <a:t>Frequency</a:t>
            </a:r>
          </a:p>
          <a:p>
            <a:r>
              <a:rPr lang="en-US" dirty="0" smtClean="0"/>
              <a:t>Harmony (pitch)</a:t>
            </a:r>
          </a:p>
          <a:p>
            <a:endParaRPr lang="en-US" dirty="0"/>
          </a:p>
        </p:txBody>
      </p:sp>
      <p:pic>
        <p:nvPicPr>
          <p:cNvPr id="5122" name="Picture 2" descr="http://upload.wikimedia.org/wikipedia/commons/thumb/a/ac/Musical_notes.svg/400px-Musical_notes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286000"/>
            <a:ext cx="2667000" cy="200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http://www.tundapp.com/i/tun-d_standard_bi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5177998"/>
            <a:ext cx="2743200" cy="1451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http://beatpad.net/wp-content/uploads/2012/01/how-to-make-a-beat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772" y="4495800"/>
            <a:ext cx="2660628" cy="1786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1820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Picture 10" descr="http://www.charter-a-helicopter.co.uk/assets/images/VIP_helicopt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88" y="62415"/>
            <a:ext cx="3071812" cy="2059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Engineering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0" y="1600201"/>
            <a:ext cx="3733800" cy="3657600"/>
          </a:xfrm>
        </p:spPr>
        <p:txBody>
          <a:bodyPr/>
          <a:lstStyle/>
          <a:p>
            <a:r>
              <a:rPr lang="en-US" dirty="0" smtClean="0"/>
              <a:t>Power</a:t>
            </a:r>
          </a:p>
          <a:p>
            <a:r>
              <a:rPr lang="en-US" dirty="0" smtClean="0"/>
              <a:t>Acceleration</a:t>
            </a:r>
          </a:p>
          <a:p>
            <a:r>
              <a:rPr lang="en-US" dirty="0" smtClean="0"/>
              <a:t>Force</a:t>
            </a:r>
          </a:p>
          <a:p>
            <a:r>
              <a:rPr lang="en-US" dirty="0" smtClean="0"/>
              <a:t>Weight</a:t>
            </a:r>
          </a:p>
          <a:p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 rot="20924234">
                <a:off x="5538689" y="3957058"/>
                <a:ext cx="2395207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sz="5400" b="1" i="1" spc="300" smtClean="0">
                        <a:ln w="11430" cmpd="sng">
                          <a:solidFill>
                            <a:schemeClr val="accent1">
                              <a:tint val="10000"/>
                            </a:schemeClr>
                          </a:solidFill>
                          <a:prstDash val="solid"/>
                          <a:miter lim="800000"/>
                        </a:ln>
                        <a:solidFill>
                          <a:srgbClr val="0A981B"/>
                        </a:solidFill>
                        <a:effectLst>
                          <a:glow rad="45500">
                            <a:schemeClr val="accent1">
                              <a:satMod val="220000"/>
                              <a:alpha val="35000"/>
                            </a:schemeClr>
                          </a:glow>
                        </a:effectLst>
                        <a:latin typeface="Cambria Math"/>
                      </a:rPr>
                      <m:t>𝑭</m:t>
                    </m:r>
                    <m:r>
                      <a:rPr lang="en-US" sz="5400" b="1" i="1" spc="300" smtClean="0">
                        <a:ln w="11430" cmpd="sng">
                          <a:solidFill>
                            <a:schemeClr val="accent1">
                              <a:tint val="10000"/>
                            </a:schemeClr>
                          </a:solidFill>
                          <a:prstDash val="solid"/>
                          <a:miter lim="800000"/>
                        </a:ln>
                        <a:solidFill>
                          <a:srgbClr val="0A981B"/>
                        </a:solidFill>
                        <a:effectLst>
                          <a:glow rad="45500">
                            <a:schemeClr val="accent1">
                              <a:satMod val="220000"/>
                              <a:alpha val="35000"/>
                            </a:schemeClr>
                          </a:glow>
                        </a:effectLst>
                        <a:latin typeface="Cambria Math"/>
                      </a:rPr>
                      <m:t>=</m:t>
                    </m:r>
                  </m:oMath>
                </a14:m>
                <a:r>
                  <a:rPr lang="en-US" sz="5400" b="1" spc="300" dirty="0" smtClean="0">
                    <a:ln w="11430" cmpd="sng">
                      <a:solidFill>
                        <a:schemeClr val="accent1">
                          <a:tint val="10000"/>
                        </a:schemeClr>
                      </a:solidFill>
                      <a:prstDash val="solid"/>
                      <a:miter lim="800000"/>
                    </a:ln>
                    <a:solidFill>
                      <a:srgbClr val="0A981B"/>
                    </a:solidFill>
                    <a:effectLst>
                      <a:glow rad="45500">
                        <a:schemeClr val="accent1">
                          <a:satMod val="220000"/>
                          <a:alpha val="35000"/>
                        </a:schemeClr>
                      </a:glow>
                    </a:effectLst>
                  </a:rPr>
                  <a:t>ma</a:t>
                </a:r>
                <a:endParaRPr lang="en-US" sz="5400" b="1" spc="300" dirty="0">
                  <a:ln w="11430" cmpd="sng">
                    <a:solidFill>
                      <a:schemeClr val="accent1">
                        <a:tint val="10000"/>
                      </a:schemeClr>
                    </a:solidFill>
                    <a:prstDash val="solid"/>
                    <a:miter lim="800000"/>
                  </a:ln>
                  <a:solidFill>
                    <a:srgbClr val="0A981B"/>
                  </a:solidFill>
                  <a:effectLst>
                    <a:glow rad="45500">
                      <a:schemeClr val="accent1">
                        <a:satMod val="220000"/>
                        <a:alpha val="35000"/>
                      </a:schemeClr>
                    </a:glow>
                  </a:effectLst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20924234">
                <a:off x="5538689" y="3957058"/>
                <a:ext cx="2395207" cy="923330"/>
              </a:xfrm>
              <a:prstGeom prst="rect">
                <a:avLst/>
              </a:prstGeom>
              <a:blipFill rotWithShape="1">
                <a:blip r:embed="rId3"/>
                <a:stretch>
                  <a:fillRect t="-18584" r="-16346" b="-159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146" name="Picture 2" descr="http://lifethingsandstuff.files.wordpress.com/2012/02/roller-coaster-jpg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4724400"/>
            <a:ext cx="2599404" cy="2079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www.mta.info/bandt/images/02throg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24" y="151537"/>
            <a:ext cx="2743200" cy="199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 rot="20924234">
                <a:off x="712658" y="1742942"/>
                <a:ext cx="3113353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5400" b="1" i="1" cap="none" spc="0" smtClean="0">
                          <a:ln w="31550" cmpd="sng">
                            <a:gradFill>
                              <a:gsLst>
                                <a:gs pos="70000">
                                  <a:schemeClr val="accent6">
                                    <a:shade val="50000"/>
                                    <a:satMod val="190000"/>
                                  </a:schemeClr>
                                </a:gs>
                                <a:gs pos="0">
                                  <a:schemeClr val="accent6">
                                    <a:tint val="77000"/>
                                    <a:satMod val="180000"/>
                                  </a:schemeClr>
                                </a:gs>
                              </a:gsLst>
                              <a:lin ang="5400000"/>
                            </a:gradFill>
                            <a:prstDash val="solid"/>
                          </a:ln>
                          <a:solidFill>
                            <a:schemeClr val="accent6">
                              <a:tint val="15000"/>
                              <a:satMod val="200000"/>
                            </a:schemeClr>
                          </a:solidFill>
                          <a:effectLst>
                            <a:outerShdw blurRad="50800" dist="40000" dir="5400000" algn="tl" rotWithShape="0">
                              <a:srgbClr val="000000">
                                <a:shade val="5000"/>
                                <a:satMod val="120000"/>
                                <a:alpha val="33000"/>
                              </a:srgbClr>
                            </a:outerShdw>
                          </a:effectLst>
                          <a:latin typeface="Cambria Math"/>
                        </a:rPr>
                        <m:t>𝑷</m:t>
                      </m:r>
                      <m:r>
                        <a:rPr lang="en-US" sz="5400" b="1" i="1" cap="none" spc="0" smtClean="0">
                          <a:ln w="31550" cmpd="sng">
                            <a:gradFill>
                              <a:gsLst>
                                <a:gs pos="70000">
                                  <a:schemeClr val="accent6">
                                    <a:shade val="50000"/>
                                    <a:satMod val="190000"/>
                                  </a:schemeClr>
                                </a:gs>
                                <a:gs pos="0">
                                  <a:schemeClr val="accent6">
                                    <a:tint val="77000"/>
                                    <a:satMod val="180000"/>
                                  </a:schemeClr>
                                </a:gs>
                              </a:gsLst>
                              <a:lin ang="5400000"/>
                            </a:gradFill>
                            <a:prstDash val="solid"/>
                          </a:ln>
                          <a:solidFill>
                            <a:schemeClr val="accent6">
                              <a:tint val="15000"/>
                              <a:satMod val="200000"/>
                            </a:schemeClr>
                          </a:solidFill>
                          <a:effectLst>
                            <a:outerShdw blurRad="50800" dist="40000" dir="5400000" algn="tl" rotWithShape="0">
                              <a:srgbClr val="000000">
                                <a:shade val="5000"/>
                                <a:satMod val="120000"/>
                                <a:alpha val="33000"/>
                              </a:srgbClr>
                            </a:outerShdw>
                          </a:effectLst>
                          <a:latin typeface="Cambria Math"/>
                        </a:rPr>
                        <m:t>=</m:t>
                      </m:r>
                      <m:r>
                        <a:rPr lang="en-US" sz="5400" b="1" i="1" cap="none" spc="0" smtClean="0">
                          <a:ln w="31550" cmpd="sng">
                            <a:gradFill>
                              <a:gsLst>
                                <a:gs pos="70000">
                                  <a:schemeClr val="accent6">
                                    <a:shade val="50000"/>
                                    <a:satMod val="190000"/>
                                  </a:schemeClr>
                                </a:gs>
                                <a:gs pos="0">
                                  <a:schemeClr val="accent6">
                                    <a:tint val="77000"/>
                                    <a:satMod val="180000"/>
                                  </a:schemeClr>
                                </a:gs>
                              </a:gsLst>
                              <a:lin ang="5400000"/>
                            </a:gradFill>
                            <a:prstDash val="solid"/>
                          </a:ln>
                          <a:solidFill>
                            <a:schemeClr val="accent6">
                              <a:tint val="15000"/>
                              <a:satMod val="200000"/>
                            </a:schemeClr>
                          </a:solidFill>
                          <a:effectLst>
                            <a:outerShdw blurRad="50800" dist="40000" dir="5400000" algn="tl" rotWithShape="0">
                              <a:srgbClr val="000000">
                                <a:shade val="5000"/>
                                <a:satMod val="120000"/>
                                <a:alpha val="33000"/>
                              </a:srgbClr>
                            </a:outerShdw>
                          </a:effectLst>
                          <a:latin typeface="Cambria Math"/>
                        </a:rPr>
                        <m:t>𝑽</m:t>
                      </m:r>
                      <m:r>
                        <a:rPr lang="en-US" sz="5400" b="1" i="1" cap="none" spc="0" smtClean="0">
                          <a:ln w="31550" cmpd="sng">
                            <a:gradFill>
                              <a:gsLst>
                                <a:gs pos="70000">
                                  <a:schemeClr val="accent6">
                                    <a:shade val="50000"/>
                                    <a:satMod val="190000"/>
                                  </a:schemeClr>
                                </a:gs>
                                <a:gs pos="0">
                                  <a:schemeClr val="accent6">
                                    <a:tint val="77000"/>
                                    <a:satMod val="180000"/>
                                  </a:schemeClr>
                                </a:gs>
                              </a:gsLst>
                              <a:lin ang="5400000"/>
                            </a:gradFill>
                            <a:prstDash val="solid"/>
                          </a:ln>
                          <a:solidFill>
                            <a:schemeClr val="accent6">
                              <a:tint val="15000"/>
                              <a:satMod val="200000"/>
                            </a:schemeClr>
                          </a:solidFill>
                          <a:effectLst>
                            <a:outerShdw blurRad="50800" dist="40000" dir="5400000" algn="tl" rotWithShape="0">
                              <a:srgbClr val="000000">
                                <a:shade val="5000"/>
                                <a:satMod val="120000"/>
                                <a:alpha val="33000"/>
                              </a:srgbClr>
                            </a:outerShdw>
                          </a:effectLst>
                          <a:latin typeface="Cambria Math"/>
                        </a:rPr>
                        <m:t>∗</m:t>
                      </m:r>
                      <m:r>
                        <a:rPr lang="en-US" sz="5400" b="1" i="1" cap="none" spc="0" smtClean="0">
                          <a:ln w="31550" cmpd="sng">
                            <a:gradFill>
                              <a:gsLst>
                                <a:gs pos="70000">
                                  <a:schemeClr val="accent6">
                                    <a:shade val="50000"/>
                                    <a:satMod val="190000"/>
                                  </a:schemeClr>
                                </a:gs>
                                <a:gs pos="0">
                                  <a:schemeClr val="accent6">
                                    <a:tint val="77000"/>
                                    <a:satMod val="180000"/>
                                  </a:schemeClr>
                                </a:gs>
                              </a:gsLst>
                              <a:lin ang="5400000"/>
                            </a:gradFill>
                            <a:prstDash val="solid"/>
                          </a:ln>
                          <a:solidFill>
                            <a:schemeClr val="accent6">
                              <a:tint val="15000"/>
                              <a:satMod val="200000"/>
                            </a:schemeClr>
                          </a:solidFill>
                          <a:effectLst>
                            <a:outerShdw blurRad="50800" dist="40000" dir="5400000" algn="tl" rotWithShape="0">
                              <a:srgbClr val="000000">
                                <a:shade val="5000"/>
                                <a:satMod val="120000"/>
                                <a:alpha val="33000"/>
                              </a:srgbClr>
                            </a:outerShdw>
                          </a:effectLst>
                          <a:latin typeface="Cambria Math"/>
                        </a:rPr>
                        <m:t>𝑰</m:t>
                      </m:r>
                    </m:oMath>
                  </m:oMathPara>
                </a14:m>
                <a:endParaRPr lang="en-US" sz="5400" b="1" cap="none" spc="0" dirty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20924234">
                <a:off x="712658" y="1742942"/>
                <a:ext cx="3113353" cy="92333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152" name="Picture 8" descr="http://www.blogcdn.com/www.autoblog.com/media/2010/08/vette-engineering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4044598" cy="226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 7"/>
              <p:cNvSpPr/>
              <p:nvPr/>
            </p:nvSpPr>
            <p:spPr>
              <a:xfrm rot="498925">
                <a:off x="1228696" y="4765037"/>
                <a:ext cx="3852337" cy="1670778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5400" b="1" i="1" cap="none" spc="0" smtClean="0">
                          <a:ln w="17780" cmpd="sng">
                            <a:solidFill>
                              <a:srgbClr val="FFFFFF"/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  <a:latin typeface="Cambria Math"/>
                        </a:rPr>
                        <m:t>𝒂</m:t>
                      </m:r>
                      <m:r>
                        <a:rPr lang="en-US" sz="5400" b="1" i="1" cap="none" spc="0" smtClean="0">
                          <a:ln w="17780" cmpd="sng">
                            <a:solidFill>
                              <a:srgbClr val="FFFFFF"/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5400" b="1" i="1" cap="none" spc="0" smtClean="0">
                              <a:ln w="17780" cmpd="sng">
                                <a:solidFill>
                                  <a:srgbClr val="FFFFFF"/>
                                </a:solidFill>
                                <a:prstDash val="solid"/>
                                <a:miter lim="800000"/>
                              </a:ln>
                              <a:gradFill rotWithShape="1">
                                <a:gsLst>
                                  <a:gs pos="0">
                                    <a:srgbClr val="000000">
                                      <a:tint val="92000"/>
                                      <a:shade val="100000"/>
                                      <a:satMod val="150000"/>
                                    </a:srgbClr>
                                  </a:gs>
                                  <a:gs pos="49000">
                                    <a:srgbClr val="000000">
                                      <a:tint val="89000"/>
                                      <a:shade val="90000"/>
                                      <a:satMod val="150000"/>
                                    </a:srgbClr>
                                  </a:gs>
                                  <a:gs pos="50000">
                                    <a:srgbClr val="000000">
                                      <a:tint val="100000"/>
                                      <a:shade val="75000"/>
                                      <a:satMod val="150000"/>
                                    </a:srgbClr>
                                  </a:gs>
                                  <a:gs pos="95000">
                                    <a:srgbClr val="000000">
                                      <a:shade val="47000"/>
                                      <a:satMod val="150000"/>
                                    </a:srgbClr>
                                  </a:gs>
                                  <a:gs pos="100000">
                                    <a:srgbClr val="000000">
                                      <a:shade val="39000"/>
                                      <a:satMod val="150000"/>
                                    </a:srgbClr>
                                  </a:gs>
                                </a:gsLst>
                                <a:lin ang="5400000"/>
                              </a:gradFill>
                              <a:effectLst>
                                <a:outerShdw blurRad="50800" algn="tl" rotWithShape="0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5400" b="1" i="1" cap="none" spc="0" smtClean="0">
                              <a:ln w="17780" cmpd="sng">
                                <a:solidFill>
                                  <a:srgbClr val="FFFFFF"/>
                                </a:solidFill>
                                <a:prstDash val="solid"/>
                                <a:miter lim="800000"/>
                              </a:ln>
                              <a:gradFill rotWithShape="1">
                                <a:gsLst>
                                  <a:gs pos="0">
                                    <a:srgbClr val="000000">
                                      <a:tint val="92000"/>
                                      <a:shade val="100000"/>
                                      <a:satMod val="150000"/>
                                    </a:srgbClr>
                                  </a:gs>
                                  <a:gs pos="49000">
                                    <a:srgbClr val="000000">
                                      <a:tint val="89000"/>
                                      <a:shade val="90000"/>
                                      <a:satMod val="150000"/>
                                    </a:srgbClr>
                                  </a:gs>
                                  <a:gs pos="50000">
                                    <a:srgbClr val="000000">
                                      <a:tint val="100000"/>
                                      <a:shade val="75000"/>
                                      <a:satMod val="150000"/>
                                    </a:srgbClr>
                                  </a:gs>
                                  <a:gs pos="95000">
                                    <a:srgbClr val="000000">
                                      <a:shade val="47000"/>
                                      <a:satMod val="150000"/>
                                    </a:srgbClr>
                                  </a:gs>
                                  <a:gs pos="100000">
                                    <a:srgbClr val="000000">
                                      <a:shade val="39000"/>
                                      <a:satMod val="150000"/>
                                    </a:srgbClr>
                                  </a:gs>
                                </a:gsLst>
                                <a:lin ang="5400000"/>
                              </a:gradFill>
                              <a:effectLst>
                                <a:outerShdw blurRad="50800" algn="tl" rotWithShape="0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𝒗</m:t>
                          </m:r>
                        </m:num>
                        <m:den>
                          <m:r>
                            <a:rPr lang="en-US" sz="5400" b="1" i="1" cap="none" spc="0" smtClean="0">
                              <a:ln w="17780" cmpd="sng">
                                <a:solidFill>
                                  <a:srgbClr val="FFFFFF"/>
                                </a:solidFill>
                                <a:prstDash val="solid"/>
                                <a:miter lim="800000"/>
                              </a:ln>
                              <a:gradFill rotWithShape="1">
                                <a:gsLst>
                                  <a:gs pos="0">
                                    <a:srgbClr val="000000">
                                      <a:tint val="92000"/>
                                      <a:shade val="100000"/>
                                      <a:satMod val="150000"/>
                                    </a:srgbClr>
                                  </a:gs>
                                  <a:gs pos="49000">
                                    <a:srgbClr val="000000">
                                      <a:tint val="89000"/>
                                      <a:shade val="90000"/>
                                      <a:satMod val="150000"/>
                                    </a:srgbClr>
                                  </a:gs>
                                  <a:gs pos="50000">
                                    <a:srgbClr val="000000">
                                      <a:tint val="100000"/>
                                      <a:shade val="75000"/>
                                      <a:satMod val="150000"/>
                                    </a:srgbClr>
                                  </a:gs>
                                  <a:gs pos="95000">
                                    <a:srgbClr val="000000">
                                      <a:shade val="47000"/>
                                      <a:satMod val="150000"/>
                                    </a:srgbClr>
                                  </a:gs>
                                  <a:gs pos="100000">
                                    <a:srgbClr val="000000">
                                      <a:shade val="39000"/>
                                      <a:satMod val="150000"/>
                                    </a:srgbClr>
                                  </a:gs>
                                </a:gsLst>
                                <a:lin ang="5400000"/>
                              </a:gradFill>
                              <a:effectLst>
                                <a:outerShdw blurRad="50800" algn="tl" rotWithShape="0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𝒕</m:t>
                          </m:r>
                        </m:den>
                      </m:f>
                      <m:r>
                        <a:rPr lang="en-US" sz="5400" b="1" i="1" cap="none" spc="0" smtClean="0">
                          <a:ln w="17780" cmpd="sng">
                            <a:solidFill>
                              <a:srgbClr val="FFFFFF"/>
                            </a:solidFill>
                            <a:prstDash val="solid"/>
                            <a:miter lim="800000"/>
                          </a:ln>
                          <a:gradFill rotWithShape="1">
                            <a:gsLst>
                              <a:gs pos="0">
                                <a:srgbClr val="000000">
                                  <a:tint val="92000"/>
                                  <a:shade val="100000"/>
                                  <a:satMod val="150000"/>
                                </a:srgbClr>
                              </a:gs>
                              <a:gs pos="49000">
                                <a:srgbClr val="000000">
                                  <a:tint val="89000"/>
                                  <a:shade val="90000"/>
                                  <a:satMod val="150000"/>
                                </a:srgbClr>
                              </a:gs>
                              <a:gs pos="50000">
                                <a:srgbClr val="000000">
                                  <a:tint val="100000"/>
                                  <a:shade val="75000"/>
                                  <a:satMod val="150000"/>
                                </a:srgbClr>
                              </a:gs>
                              <a:gs pos="95000">
                                <a:srgbClr val="000000">
                                  <a:shade val="47000"/>
                                  <a:satMod val="150000"/>
                                </a:srgbClr>
                              </a:gs>
                              <a:gs pos="100000">
                                <a:srgbClr val="000000">
                                  <a:shade val="39000"/>
                                  <a:satMod val="1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outerShdw blurRad="50800" algn="tl" rotWithShape="0">
                              <a:srgbClr val="000000"/>
                            </a:outerShdw>
                          </a:effectLst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5400" b="1" i="1" cap="none" spc="0" smtClean="0">
                              <a:ln w="17780" cmpd="sng">
                                <a:solidFill>
                                  <a:srgbClr val="FFFFFF"/>
                                </a:solidFill>
                                <a:prstDash val="solid"/>
                                <a:miter lim="800000"/>
                              </a:ln>
                              <a:gradFill rotWithShape="1">
                                <a:gsLst>
                                  <a:gs pos="0">
                                    <a:srgbClr val="000000">
                                      <a:tint val="92000"/>
                                      <a:shade val="100000"/>
                                      <a:satMod val="150000"/>
                                    </a:srgbClr>
                                  </a:gs>
                                  <a:gs pos="49000">
                                    <a:srgbClr val="000000">
                                      <a:tint val="89000"/>
                                      <a:shade val="90000"/>
                                      <a:satMod val="150000"/>
                                    </a:srgbClr>
                                  </a:gs>
                                  <a:gs pos="50000">
                                    <a:srgbClr val="000000">
                                      <a:tint val="100000"/>
                                      <a:shade val="75000"/>
                                      <a:satMod val="150000"/>
                                    </a:srgbClr>
                                  </a:gs>
                                  <a:gs pos="95000">
                                    <a:srgbClr val="000000">
                                      <a:shade val="47000"/>
                                      <a:satMod val="150000"/>
                                    </a:srgbClr>
                                  </a:gs>
                                  <a:gs pos="100000">
                                    <a:srgbClr val="000000">
                                      <a:shade val="39000"/>
                                      <a:satMod val="150000"/>
                                    </a:srgbClr>
                                  </a:gs>
                                </a:gsLst>
                                <a:lin ang="5400000"/>
                              </a:gradFill>
                              <a:effectLst>
                                <a:outerShdw blurRad="50800" algn="tl" rotWithShape="0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5400" b="1" i="1" cap="none" spc="0" smtClean="0">
                              <a:ln w="17780" cmpd="sng">
                                <a:solidFill>
                                  <a:srgbClr val="FFFFFF"/>
                                </a:solidFill>
                                <a:prstDash val="solid"/>
                                <a:miter lim="800000"/>
                              </a:ln>
                              <a:gradFill rotWithShape="1">
                                <a:gsLst>
                                  <a:gs pos="0">
                                    <a:srgbClr val="000000">
                                      <a:tint val="92000"/>
                                      <a:shade val="100000"/>
                                      <a:satMod val="150000"/>
                                    </a:srgbClr>
                                  </a:gs>
                                  <a:gs pos="49000">
                                    <a:srgbClr val="000000">
                                      <a:tint val="89000"/>
                                      <a:shade val="90000"/>
                                      <a:satMod val="150000"/>
                                    </a:srgbClr>
                                  </a:gs>
                                  <a:gs pos="50000">
                                    <a:srgbClr val="000000">
                                      <a:tint val="100000"/>
                                      <a:shade val="75000"/>
                                      <a:satMod val="150000"/>
                                    </a:srgbClr>
                                  </a:gs>
                                  <a:gs pos="95000">
                                    <a:srgbClr val="000000">
                                      <a:shade val="47000"/>
                                      <a:satMod val="150000"/>
                                    </a:srgbClr>
                                  </a:gs>
                                  <a:gs pos="100000">
                                    <a:srgbClr val="000000">
                                      <a:shade val="39000"/>
                                      <a:satMod val="150000"/>
                                    </a:srgbClr>
                                  </a:gs>
                                </a:gsLst>
                                <a:lin ang="5400000"/>
                              </a:gradFill>
                              <a:effectLst>
                                <a:outerShdw blurRad="50800" algn="tl" rotWithShape="0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𝒅𝒗</m:t>
                          </m:r>
                        </m:num>
                        <m:den>
                          <m:r>
                            <a:rPr lang="en-US" sz="5400" b="1" i="1" cap="none" spc="0" smtClean="0">
                              <a:ln w="17780" cmpd="sng">
                                <a:solidFill>
                                  <a:srgbClr val="FFFFFF"/>
                                </a:solidFill>
                                <a:prstDash val="solid"/>
                                <a:miter lim="800000"/>
                              </a:ln>
                              <a:gradFill rotWithShape="1">
                                <a:gsLst>
                                  <a:gs pos="0">
                                    <a:srgbClr val="000000">
                                      <a:tint val="92000"/>
                                      <a:shade val="100000"/>
                                      <a:satMod val="150000"/>
                                    </a:srgbClr>
                                  </a:gs>
                                  <a:gs pos="49000">
                                    <a:srgbClr val="000000">
                                      <a:tint val="89000"/>
                                      <a:shade val="90000"/>
                                      <a:satMod val="150000"/>
                                    </a:srgbClr>
                                  </a:gs>
                                  <a:gs pos="50000">
                                    <a:srgbClr val="000000">
                                      <a:tint val="100000"/>
                                      <a:shade val="75000"/>
                                      <a:satMod val="150000"/>
                                    </a:srgbClr>
                                  </a:gs>
                                  <a:gs pos="95000">
                                    <a:srgbClr val="000000">
                                      <a:shade val="47000"/>
                                      <a:satMod val="150000"/>
                                    </a:srgbClr>
                                  </a:gs>
                                  <a:gs pos="100000">
                                    <a:srgbClr val="000000">
                                      <a:shade val="39000"/>
                                      <a:satMod val="150000"/>
                                    </a:srgbClr>
                                  </a:gs>
                                </a:gsLst>
                                <a:lin ang="5400000"/>
                              </a:gradFill>
                              <a:effectLst>
                                <a:outerShdw blurRad="50800" algn="tl" rotWithShape="0">
                                  <a:srgbClr val="000000"/>
                                </a:outerShdw>
                              </a:effectLst>
                              <a:latin typeface="Cambria Math"/>
                            </a:rPr>
                            <m:t>𝒅𝒕</m:t>
                          </m:r>
                        </m:den>
                      </m:f>
                    </m:oMath>
                  </m:oMathPara>
                </a14:m>
                <a:endParaRPr lang="en-US" sz="5400" b="1" cap="none" spc="0" dirty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endParaRPr>
              </a:p>
            </p:txBody>
          </p:sp>
        </mc:Choice>
        <mc:Fallback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498925">
                <a:off x="1228696" y="4765037"/>
                <a:ext cx="3852337" cy="1670778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19452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 descr="http://i418.photobucket.com/albums/pp262/morgieluvs818/Rainbow-rainbow-daizy-pics-Photography-flowers-colors-Kwiaty-flower-lovelies_lar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476" y="4343400"/>
            <a:ext cx="3059124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media-tara.com/wp-content/uploads/2011/10/camera-lens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609600"/>
            <a:ext cx="4762500" cy="3162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en-US" dirty="0" smtClean="0"/>
              <a:t>Photography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6400" y="1371600"/>
            <a:ext cx="3429000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Focal lengths</a:t>
            </a:r>
          </a:p>
          <a:p>
            <a:r>
              <a:rPr lang="en-US" dirty="0" smtClean="0"/>
              <a:t>Angles of View</a:t>
            </a:r>
          </a:p>
          <a:p>
            <a:r>
              <a:rPr lang="en-US" dirty="0" smtClean="0"/>
              <a:t>Shutter Speeds</a:t>
            </a:r>
          </a:p>
          <a:p>
            <a:r>
              <a:rPr lang="en-US" dirty="0" smtClean="0"/>
              <a:t>Aperture</a:t>
            </a:r>
          </a:p>
          <a:p>
            <a:r>
              <a:rPr lang="en-US" dirty="0" smtClean="0"/>
              <a:t>Resolution </a:t>
            </a:r>
          </a:p>
          <a:p>
            <a:r>
              <a:rPr lang="en-US" dirty="0" smtClean="0"/>
              <a:t>Lenses</a:t>
            </a:r>
          </a:p>
          <a:p>
            <a:r>
              <a:rPr lang="en-US" dirty="0" smtClean="0"/>
              <a:t>Depth of Field</a:t>
            </a:r>
            <a:endParaRPr lang="en-US" dirty="0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75" y="3200400"/>
            <a:ext cx="2517775" cy="2467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 7"/>
              <p:cNvSpPr/>
              <p:nvPr/>
            </p:nvSpPr>
            <p:spPr>
              <a:xfrm rot="596584">
                <a:off x="5642387" y="5626171"/>
                <a:ext cx="3188250" cy="1103828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bevelT w="29210" h="16510"/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3200" b="1" i="1" cap="none" spc="0" dirty="0" smtClean="0">
                              <a:ln>
                                <a:prstDash val="solid"/>
                              </a:ln>
                              <a:solidFill>
                                <a:srgbClr val="201A9E"/>
                              </a:solidFill>
                              <a:effectLst>
                                <a:outerShdw blurRad="88000" dist="50800" dir="5040000" algn="tl">
                                  <a:schemeClr val="accent4">
                                    <a:tint val="80000"/>
                                    <a:satMod val="250000"/>
                                    <a:alpha val="45000"/>
                                  </a:schemeClr>
                                </a:outerShdw>
                              </a:effectLst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3200" b="1" i="1" cap="none" spc="0" dirty="0" smtClean="0">
                              <a:ln>
                                <a:prstDash val="solid"/>
                              </a:ln>
                              <a:solidFill>
                                <a:srgbClr val="201A9E"/>
                              </a:solidFill>
                              <a:effectLst>
                                <a:outerShdw blurRad="88000" dist="50800" dir="5040000" algn="tl">
                                  <a:schemeClr val="accent4">
                                    <a:tint val="80000"/>
                                    <a:satMod val="250000"/>
                                    <a:alpha val="45000"/>
                                  </a:schemeClr>
                                </a:outerShdw>
                              </a:effectLst>
                              <a:latin typeface="Cambria Math"/>
                            </a:rPr>
                            <m:t>𝟏</m:t>
                          </m:r>
                        </m:num>
                        <m:den>
                          <m:sSub>
                            <m:sSubPr>
                              <m:ctrlPr>
                                <a:rPr lang="en-US" sz="3200" b="1" i="1" cap="none" spc="0" dirty="0" smtClean="0">
                                  <a:ln>
                                    <a:prstDash val="solid"/>
                                  </a:ln>
                                  <a:solidFill>
                                    <a:srgbClr val="201A9E"/>
                                  </a:solidFill>
                                  <a:effectLst>
                                    <a:outerShdw blurRad="88000" dist="50800" dir="5040000" algn="tl">
                                      <a:schemeClr val="accent4">
                                        <a:tint val="80000"/>
                                        <a:satMod val="250000"/>
                                        <a:alpha val="45000"/>
                                      </a:schemeClr>
                                    </a:outerShdw>
                                  </a:effectLst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3200" b="1" i="1" cap="none" spc="0" dirty="0" smtClean="0">
                                  <a:ln>
                                    <a:prstDash val="solid"/>
                                  </a:ln>
                                  <a:solidFill>
                                    <a:srgbClr val="201A9E"/>
                                  </a:solidFill>
                                  <a:effectLst>
                                    <a:outerShdw blurRad="88000" dist="50800" dir="5040000" algn="tl">
                                      <a:schemeClr val="accent4">
                                        <a:tint val="80000"/>
                                        <a:satMod val="250000"/>
                                        <a:alpha val="45000"/>
                                      </a:schemeClr>
                                    </a:outerShdw>
                                  </a:effectLst>
                                  <a:latin typeface="Cambria Math"/>
                                </a:rPr>
                                <m:t>𝒅</m:t>
                              </m:r>
                            </m:e>
                            <m:sub>
                              <m:r>
                                <a:rPr lang="en-US" sz="3200" b="1" i="1" cap="none" spc="0" dirty="0" smtClean="0">
                                  <a:ln>
                                    <a:prstDash val="solid"/>
                                  </a:ln>
                                  <a:solidFill>
                                    <a:srgbClr val="201A9E"/>
                                  </a:solidFill>
                                  <a:effectLst>
                                    <a:outerShdw blurRad="88000" dist="50800" dir="5040000" algn="tl">
                                      <a:schemeClr val="accent4">
                                        <a:tint val="80000"/>
                                        <a:satMod val="250000"/>
                                        <a:alpha val="45000"/>
                                      </a:schemeClr>
                                    </a:outerShdw>
                                  </a:effectLst>
                                  <a:latin typeface="Cambria Math"/>
                                </a:rPr>
                                <m:t>𝒐</m:t>
                              </m:r>
                            </m:sub>
                          </m:sSub>
                        </m:den>
                      </m:f>
                      <m:r>
                        <a:rPr lang="en-US" sz="3200" b="1" i="1" cap="none" spc="0" dirty="0" smtClean="0">
                          <a:ln>
                            <a:prstDash val="solid"/>
                          </a:ln>
                          <a:solidFill>
                            <a:srgbClr val="201A9E"/>
                          </a:solidFill>
                          <a:effectLst>
                            <a:outerShdw blurRad="88000" dist="50800" dir="5040000" algn="tl">
                              <a:schemeClr val="accent4">
                                <a:tint val="80000"/>
                                <a:satMod val="250000"/>
                                <a:alpha val="45000"/>
                              </a:schemeClr>
                            </a:outerShdw>
                          </a:effectLst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en-US" sz="3200" b="1" i="1" cap="none" spc="0" dirty="0" smtClean="0">
                              <a:ln>
                                <a:prstDash val="solid"/>
                              </a:ln>
                              <a:solidFill>
                                <a:srgbClr val="201A9E"/>
                              </a:solidFill>
                              <a:effectLst>
                                <a:outerShdw blurRad="88000" dist="50800" dir="5040000" algn="tl">
                                  <a:schemeClr val="accent4">
                                    <a:tint val="80000"/>
                                    <a:satMod val="250000"/>
                                    <a:alpha val="45000"/>
                                  </a:schemeClr>
                                </a:outerShdw>
                              </a:effectLst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3200" b="1" i="1" cap="none" spc="0" dirty="0" smtClean="0">
                              <a:ln>
                                <a:prstDash val="solid"/>
                              </a:ln>
                              <a:solidFill>
                                <a:srgbClr val="201A9E"/>
                              </a:solidFill>
                              <a:effectLst>
                                <a:outerShdw blurRad="88000" dist="50800" dir="5040000" algn="tl">
                                  <a:schemeClr val="accent4">
                                    <a:tint val="80000"/>
                                    <a:satMod val="250000"/>
                                    <a:alpha val="45000"/>
                                  </a:schemeClr>
                                </a:outerShdw>
                              </a:effectLst>
                              <a:latin typeface="Cambria Math"/>
                            </a:rPr>
                            <m:t>𝟏</m:t>
                          </m:r>
                        </m:num>
                        <m:den>
                          <m:sSub>
                            <m:sSubPr>
                              <m:ctrlPr>
                                <a:rPr lang="en-US" sz="3200" b="1" i="1" cap="none" spc="0" dirty="0" smtClean="0">
                                  <a:ln>
                                    <a:prstDash val="solid"/>
                                  </a:ln>
                                  <a:solidFill>
                                    <a:srgbClr val="201A9E"/>
                                  </a:solidFill>
                                  <a:effectLst>
                                    <a:outerShdw blurRad="88000" dist="50800" dir="5040000" algn="tl">
                                      <a:schemeClr val="accent4">
                                        <a:tint val="80000"/>
                                        <a:satMod val="250000"/>
                                        <a:alpha val="45000"/>
                                      </a:schemeClr>
                                    </a:outerShdw>
                                  </a:effectLst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3200" b="1" i="1" cap="none" spc="0" dirty="0" smtClean="0">
                                  <a:ln>
                                    <a:prstDash val="solid"/>
                                  </a:ln>
                                  <a:solidFill>
                                    <a:srgbClr val="201A9E"/>
                                  </a:solidFill>
                                  <a:effectLst>
                                    <a:outerShdw blurRad="88000" dist="50800" dir="5040000" algn="tl">
                                      <a:schemeClr val="accent4">
                                        <a:tint val="80000"/>
                                        <a:satMod val="250000"/>
                                        <a:alpha val="45000"/>
                                      </a:schemeClr>
                                    </a:outerShdw>
                                  </a:effectLst>
                                  <a:latin typeface="Cambria Math"/>
                                </a:rPr>
                                <m:t>𝒅</m:t>
                              </m:r>
                            </m:e>
                            <m:sub>
                              <m:r>
                                <a:rPr lang="en-US" sz="3200" b="1" i="1" cap="none" spc="0" dirty="0" smtClean="0">
                                  <a:ln>
                                    <a:prstDash val="solid"/>
                                  </a:ln>
                                  <a:solidFill>
                                    <a:srgbClr val="201A9E"/>
                                  </a:solidFill>
                                  <a:effectLst>
                                    <a:outerShdw blurRad="88000" dist="50800" dir="5040000" algn="tl">
                                      <a:schemeClr val="accent4">
                                        <a:tint val="80000"/>
                                        <a:satMod val="250000"/>
                                        <a:alpha val="45000"/>
                                      </a:schemeClr>
                                    </a:outerShdw>
                                  </a:effectLst>
                                  <a:latin typeface="Cambria Math"/>
                                </a:rPr>
                                <m:t>𝒊</m:t>
                              </m:r>
                            </m:sub>
                          </m:sSub>
                        </m:den>
                      </m:f>
                      <m:r>
                        <a:rPr lang="en-US" sz="3200" b="1" i="1" cap="none" spc="0" dirty="0" smtClean="0">
                          <a:ln>
                            <a:prstDash val="solid"/>
                          </a:ln>
                          <a:solidFill>
                            <a:srgbClr val="201A9E"/>
                          </a:solidFill>
                          <a:effectLst>
                            <a:outerShdw blurRad="88000" dist="50800" dir="5040000" algn="tl">
                              <a:schemeClr val="accent4">
                                <a:tint val="80000"/>
                                <a:satMod val="250000"/>
                                <a:alpha val="45000"/>
                              </a:schemeClr>
                            </a:outerShdw>
                          </a:effectLst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3200" b="1" i="1" cap="none" spc="0" dirty="0" smtClean="0">
                              <a:ln>
                                <a:prstDash val="solid"/>
                              </a:ln>
                              <a:solidFill>
                                <a:srgbClr val="201A9E"/>
                              </a:solidFill>
                              <a:effectLst>
                                <a:outerShdw blurRad="88000" dist="50800" dir="5040000" algn="tl">
                                  <a:schemeClr val="accent4">
                                    <a:tint val="80000"/>
                                    <a:satMod val="250000"/>
                                    <a:alpha val="45000"/>
                                  </a:schemeClr>
                                </a:outerShdw>
                              </a:effectLst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3200" b="1" i="1" cap="none" spc="0" dirty="0" smtClean="0">
                              <a:ln>
                                <a:prstDash val="solid"/>
                              </a:ln>
                              <a:solidFill>
                                <a:srgbClr val="201A9E"/>
                              </a:solidFill>
                              <a:effectLst>
                                <a:outerShdw blurRad="88000" dist="50800" dir="5040000" algn="tl">
                                  <a:schemeClr val="accent4">
                                    <a:tint val="80000"/>
                                    <a:satMod val="250000"/>
                                    <a:alpha val="45000"/>
                                  </a:schemeClr>
                                </a:outerShdw>
                              </a:effectLst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en-US" sz="3200" b="1" i="1" cap="none" spc="0" dirty="0" smtClean="0">
                              <a:ln>
                                <a:prstDash val="solid"/>
                              </a:ln>
                              <a:solidFill>
                                <a:srgbClr val="201A9E"/>
                              </a:solidFill>
                              <a:effectLst>
                                <a:outerShdw blurRad="88000" dist="50800" dir="5040000" algn="tl">
                                  <a:schemeClr val="accent4">
                                    <a:tint val="80000"/>
                                    <a:satMod val="250000"/>
                                    <a:alpha val="45000"/>
                                  </a:schemeClr>
                                </a:outerShdw>
                              </a:effectLst>
                              <a:latin typeface="Cambria Math"/>
                            </a:rPr>
                            <m:t>𝒇</m:t>
                          </m:r>
                        </m:den>
                      </m:f>
                    </m:oMath>
                  </m:oMathPara>
                </a14:m>
                <a:endParaRPr lang="en-US" sz="3200" b="1" cap="none" spc="0" dirty="0">
                  <a:ln>
                    <a:prstDash val="solid"/>
                  </a:ln>
                  <a:solidFill>
                    <a:srgbClr val="FCD908"/>
                  </a:solidFill>
                  <a:effectLst>
                    <a:outerShdw blurRad="88000" dist="50800" dir="5040000" algn="tl">
                      <a:schemeClr val="accent4">
                        <a:tint val="80000"/>
                        <a:satMod val="250000"/>
                        <a:alpha val="45000"/>
                      </a:schemeClr>
                    </a:outerShdw>
                  </a:effectLst>
                </a:endParaRPr>
              </a:p>
            </p:txBody>
          </p:sp>
        </mc:Choice>
        <mc:Fallback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596584">
                <a:off x="5642387" y="5626171"/>
                <a:ext cx="3188250" cy="1103828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49136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91200" y="1600200"/>
            <a:ext cx="3124200" cy="2743200"/>
          </a:xfrm>
        </p:spPr>
        <p:txBody>
          <a:bodyPr/>
          <a:lstStyle/>
          <a:p>
            <a:r>
              <a:rPr lang="en-US" dirty="0" smtClean="0"/>
              <a:t>Speed</a:t>
            </a:r>
          </a:p>
          <a:p>
            <a:r>
              <a:rPr lang="en-US" dirty="0" smtClean="0"/>
              <a:t>Height</a:t>
            </a:r>
          </a:p>
          <a:p>
            <a:r>
              <a:rPr lang="en-US" dirty="0" smtClean="0"/>
              <a:t>Pitch</a:t>
            </a:r>
          </a:p>
          <a:p>
            <a:r>
              <a:rPr lang="en-US" dirty="0" smtClean="0"/>
              <a:t>Center of mass</a:t>
            </a:r>
          </a:p>
        </p:txBody>
      </p:sp>
      <p:pic>
        <p:nvPicPr>
          <p:cNvPr id="4" name="Picture 2" descr="mini ram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33800"/>
            <a:ext cx="4530090" cy="31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040709_xgx_sktbigaircours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952500"/>
            <a:ext cx="3810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 rot="21065162">
                <a:off x="2867602" y="2874274"/>
                <a:ext cx="2552937" cy="104907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bevelT w="29210" h="16510"/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600" b="1" i="1" cap="none" spc="0" smtClean="0">
                              <a:ln>
                                <a:prstDash val="solid"/>
                              </a:ln>
                              <a:solidFill>
                                <a:srgbClr val="FF0000"/>
                              </a:solidFill>
                              <a:effectLst>
                                <a:outerShdw blurRad="88000" dist="50800" dir="5040000" algn="tl">
                                  <a:schemeClr val="accent4">
                                    <a:tint val="80000"/>
                                    <a:satMod val="250000"/>
                                    <a:alpha val="45000"/>
                                  </a:schemeClr>
                                </a:outerShdw>
                              </a:effectLst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3600" b="1" i="1" cap="none" spc="0" smtClean="0">
                              <a:ln>
                                <a:prstDash val="solid"/>
                              </a:ln>
                              <a:solidFill>
                                <a:srgbClr val="FF0000"/>
                              </a:solidFill>
                              <a:effectLst>
                                <a:outerShdw blurRad="88000" dist="50800" dir="5040000" algn="tl">
                                  <a:schemeClr val="accent4">
                                    <a:tint val="80000"/>
                                    <a:satMod val="250000"/>
                                    <a:alpha val="45000"/>
                                  </a:schemeClr>
                                </a:outerShdw>
                              </a:effectLst>
                              <a:latin typeface="Cambria Math"/>
                            </a:rPr>
                            <m:t>𝒗</m:t>
                          </m:r>
                        </m:e>
                        <m:sub>
                          <m:r>
                            <a:rPr lang="en-US" sz="3600" b="1" i="1" cap="none" spc="0" smtClean="0">
                              <a:ln>
                                <a:prstDash val="solid"/>
                              </a:ln>
                              <a:solidFill>
                                <a:srgbClr val="FF0000"/>
                              </a:solidFill>
                              <a:effectLst>
                                <a:outerShdw blurRad="88000" dist="50800" dir="5040000" algn="tl">
                                  <a:schemeClr val="accent4">
                                    <a:tint val="80000"/>
                                    <a:satMod val="250000"/>
                                    <a:alpha val="45000"/>
                                  </a:schemeClr>
                                </a:outerShdw>
                              </a:effectLst>
                              <a:latin typeface="Cambria Math"/>
                            </a:rPr>
                            <m:t>𝒐𝒙</m:t>
                          </m:r>
                        </m:sub>
                      </m:sSub>
                      <m:r>
                        <a:rPr lang="en-US" sz="3600" b="1" i="1" cap="none" spc="0" smtClean="0">
                          <a:ln>
                            <a:prstDash val="solid"/>
                          </a:ln>
                          <a:solidFill>
                            <a:srgbClr val="FF0000"/>
                          </a:solidFill>
                          <a:effectLst>
                            <a:outerShdw blurRad="88000" dist="50800" dir="5040000" algn="tl">
                              <a:schemeClr val="accent4">
                                <a:tint val="80000"/>
                                <a:satMod val="250000"/>
                                <a:alpha val="45000"/>
                              </a:schemeClr>
                            </a:outerShdw>
                          </a:effectLst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3600" b="1" i="1" cap="none" spc="0" smtClean="0">
                              <a:ln>
                                <a:prstDash val="solid"/>
                              </a:ln>
                              <a:solidFill>
                                <a:srgbClr val="FF0000"/>
                              </a:solidFill>
                              <a:effectLst>
                                <a:outerShdw blurRad="88000" dist="50800" dir="5040000" algn="tl">
                                  <a:schemeClr val="accent4">
                                    <a:tint val="80000"/>
                                    <a:satMod val="250000"/>
                                    <a:alpha val="45000"/>
                                  </a:schemeClr>
                                </a:outerShdw>
                              </a:effectLst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3600" b="1" i="1" cap="none" spc="0" smtClean="0">
                              <a:ln>
                                <a:prstDash val="solid"/>
                              </a:ln>
                              <a:solidFill>
                                <a:srgbClr val="FF0000"/>
                              </a:solidFill>
                              <a:effectLst>
                                <a:outerShdw blurRad="88000" dist="50800" dir="5040000" algn="tl">
                                  <a:schemeClr val="accent4">
                                    <a:tint val="80000"/>
                                    <a:satMod val="250000"/>
                                    <a:alpha val="45000"/>
                                  </a:schemeClr>
                                </a:outerShdw>
                              </a:effectLst>
                              <a:latin typeface="Cambria Math"/>
                            </a:rPr>
                            <m:t>𝒙</m:t>
                          </m:r>
                        </m:num>
                        <m:den>
                          <m:r>
                            <a:rPr lang="en-US" sz="3600" b="1" i="1" cap="none" spc="0" smtClean="0">
                              <a:ln>
                                <a:prstDash val="solid"/>
                              </a:ln>
                              <a:solidFill>
                                <a:srgbClr val="FF0000"/>
                              </a:solidFill>
                              <a:effectLst>
                                <a:outerShdw blurRad="88000" dist="50800" dir="5040000" algn="tl">
                                  <a:schemeClr val="accent4">
                                    <a:tint val="80000"/>
                                    <a:satMod val="250000"/>
                                    <a:alpha val="45000"/>
                                  </a:schemeClr>
                                </a:outerShdw>
                              </a:effectLst>
                              <a:latin typeface="Cambria Math"/>
                            </a:rPr>
                            <m:t>𝒕</m:t>
                          </m:r>
                        </m:den>
                      </m:f>
                    </m:oMath>
                  </m:oMathPara>
                </a14:m>
                <a:endParaRPr lang="en-US" sz="3600" b="1" cap="none" spc="0" dirty="0">
                  <a:ln>
                    <a:prstDash val="solid"/>
                  </a:ln>
                  <a:solidFill>
                    <a:srgbClr val="FF0000"/>
                  </a:solidFill>
                  <a:effectLst>
                    <a:outerShdw blurRad="88000" dist="50800" dir="5040000" algn="tl">
                      <a:schemeClr val="accent4">
                        <a:tint val="80000"/>
                        <a:satMod val="250000"/>
                        <a:alpha val="45000"/>
                      </a:schemeClr>
                    </a:outerShdw>
                  </a:effectLst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21065162">
                <a:off x="2867602" y="2874274"/>
                <a:ext cx="2552937" cy="104907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6" name="Picture 4" descr="https://encrypted-tbn0.google.com/images?q=tbn:ANd9GcRPTrIkoBGO029P979jVGwddyiYlbH8Vr5i5EuX8Nicno3nodOQ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4191000"/>
            <a:ext cx="2514600" cy="1819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1143000"/>
          </a:xfrm>
        </p:spPr>
        <p:txBody>
          <a:bodyPr/>
          <a:lstStyle/>
          <a:p>
            <a:r>
              <a:rPr lang="en-US" dirty="0" smtClean="0"/>
              <a:t>Skateboarding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3915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73692" y="1422737"/>
            <a:ext cx="359662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Math is… </a:t>
            </a:r>
          </a:p>
        </p:txBody>
      </p:sp>
      <p:sp>
        <p:nvSpPr>
          <p:cNvPr id="6" name="Rectangle 5"/>
          <p:cNvSpPr/>
          <p:nvPr/>
        </p:nvSpPr>
        <p:spPr>
          <a:xfrm>
            <a:off x="1219867" y="2743200"/>
            <a:ext cx="6704272" cy="132343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n-US" sz="8000" b="1" dirty="0">
                <a:ln w="11430">
                  <a:noFill/>
                </a:ln>
                <a:gradFill flip="none" rotWithShape="1">
                  <a:gsLst>
                    <a:gs pos="12000">
                      <a:srgbClr val="A603AB"/>
                    </a:gs>
                    <a:gs pos="25000">
                      <a:srgbClr val="0819FB"/>
                    </a:gs>
                    <a:gs pos="35001">
                      <a:srgbClr val="1A8D48"/>
                    </a:gs>
                    <a:gs pos="47000">
                      <a:srgbClr val="FFFF00"/>
                    </a:gs>
                    <a:gs pos="67000">
                      <a:srgbClr val="EE3F17"/>
                    </a:gs>
                    <a:gs pos="79000">
                      <a:srgbClr val="E81766"/>
                    </a:gs>
                    <a:gs pos="92000">
                      <a:srgbClr val="A603AB"/>
                    </a:gs>
                  </a:gsLst>
                  <a:lin ang="0" scaled="1"/>
                  <a:tileRect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EVERYWHERE!!</a:t>
            </a:r>
            <a:endParaRPr lang="en-US" sz="8000" b="1" dirty="0">
              <a:ln w="11430">
                <a:noFill/>
              </a:ln>
              <a:gradFill flip="none" rotWithShape="1">
                <a:gsLst>
                  <a:gs pos="12000">
                    <a:srgbClr val="A603AB"/>
                  </a:gs>
                  <a:gs pos="25000">
                    <a:srgbClr val="0819FB"/>
                  </a:gs>
                  <a:gs pos="35001">
                    <a:srgbClr val="1A8D48"/>
                  </a:gs>
                  <a:gs pos="47000">
                    <a:srgbClr val="FFFF00"/>
                  </a:gs>
                  <a:gs pos="67000">
                    <a:srgbClr val="EE3F17"/>
                  </a:gs>
                  <a:gs pos="79000">
                    <a:srgbClr val="E81766"/>
                  </a:gs>
                  <a:gs pos="92000">
                    <a:srgbClr val="A603AB"/>
                  </a:gs>
                </a:gsLst>
                <a:lin ang="0" scaled="1"/>
                <a:tileRect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64512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Blueprin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Blueprint</Template>
  <TotalTime>10750</TotalTime>
  <Words>191</Words>
  <Application>Microsoft Office PowerPoint</Application>
  <PresentationFormat>On-screen Show (4:3)</PresentationFormat>
  <Paragraphs>50</Paragraphs>
  <Slides>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Blueprint</vt:lpstr>
      <vt:lpstr>Office Theme</vt:lpstr>
      <vt:lpstr>Algebra is…</vt:lpstr>
      <vt:lpstr>Geometry is…</vt:lpstr>
      <vt:lpstr>Football</vt:lpstr>
      <vt:lpstr>Cosmetology </vt:lpstr>
      <vt:lpstr>Musician</vt:lpstr>
      <vt:lpstr>Engineering</vt:lpstr>
      <vt:lpstr>Photography</vt:lpstr>
      <vt:lpstr>Skateboarding</vt:lpstr>
      <vt:lpstr>PowerPoint Presentation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Algebra is…</dc:title>
  <dc:creator>Carolyn</dc:creator>
  <cp:lastModifiedBy>Carolyn</cp:lastModifiedBy>
  <cp:revision>21</cp:revision>
  <dcterms:created xsi:type="dcterms:W3CDTF">2012-08-18T14:02:34Z</dcterms:created>
  <dcterms:modified xsi:type="dcterms:W3CDTF">2012-08-27T04:27:13Z</dcterms:modified>
</cp:coreProperties>
</file>