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9" r:id="rId3"/>
    <p:sldId id="256" r:id="rId4"/>
    <p:sldId id="263" r:id="rId5"/>
    <p:sldId id="264" r:id="rId6"/>
    <p:sldId id="265" r:id="rId7"/>
    <p:sldId id="268" r:id="rId8"/>
    <p:sldId id="269" r:id="rId9"/>
    <p:sldId id="267" r:id="rId10"/>
    <p:sldId id="266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B48A"/>
    <a:srgbClr val="E7E200"/>
    <a:srgbClr val="17C739"/>
    <a:srgbClr val="FFFF99"/>
    <a:srgbClr val="FFFF66"/>
    <a:srgbClr val="1DC7EF"/>
    <a:srgbClr val="5BD4FF"/>
    <a:srgbClr val="19C3FF"/>
    <a:srgbClr val="007033"/>
    <a:srgbClr val="0A0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9A01F2-D61E-4BE2-B542-BBF84DB5885D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0CE59B-6617-4A0E-A830-24841D2F2301}">
      <dgm:prSet phldrT="[Text]"/>
      <dgm:spPr>
        <a:solidFill>
          <a:srgbClr val="BCB48A"/>
        </a:solidFill>
      </dgm:spPr>
      <dgm:t>
        <a:bodyPr/>
        <a:lstStyle/>
        <a:p>
          <a:r>
            <a:rPr lang="en-US" dirty="0" smtClean="0"/>
            <a:t>Optics</a:t>
          </a:r>
          <a:endParaRPr lang="en-US" dirty="0"/>
        </a:p>
      </dgm:t>
    </dgm:pt>
    <dgm:pt modelId="{478CE3E6-5D95-44E1-92FC-DC6EC1823838}" type="parTrans" cxnId="{24FE67D5-9BF0-4CB8-86DE-ED80E03D5DDE}">
      <dgm:prSet/>
      <dgm:spPr/>
      <dgm:t>
        <a:bodyPr/>
        <a:lstStyle/>
        <a:p>
          <a:endParaRPr lang="en-US"/>
        </a:p>
      </dgm:t>
    </dgm:pt>
    <dgm:pt modelId="{7F41B5D0-4727-4E9D-B6EF-265CF1F0717C}" type="sibTrans" cxnId="{24FE67D5-9BF0-4CB8-86DE-ED80E03D5DDE}">
      <dgm:prSet/>
      <dgm:spPr/>
      <dgm:t>
        <a:bodyPr/>
        <a:lstStyle/>
        <a:p>
          <a:endParaRPr lang="en-US"/>
        </a:p>
      </dgm:t>
    </dgm:pt>
    <dgm:pt modelId="{B343BA9C-1638-4B3A-A826-25AEB3136ADF}">
      <dgm:prSet phldrT="[Text]"/>
      <dgm:spPr>
        <a:solidFill>
          <a:srgbClr val="BCB48A"/>
        </a:solidFill>
      </dgm:spPr>
      <dgm:t>
        <a:bodyPr/>
        <a:lstStyle/>
        <a:p>
          <a:r>
            <a:rPr lang="en-US" dirty="0" smtClean="0"/>
            <a:t>Solar Panels</a:t>
          </a:r>
          <a:endParaRPr lang="en-US" dirty="0"/>
        </a:p>
      </dgm:t>
    </dgm:pt>
    <dgm:pt modelId="{13FEB2BE-F6C0-4177-A7CD-00B3D5059E40}" type="parTrans" cxnId="{F17FF21E-DF78-463A-9EC5-1A234F9F8A10}">
      <dgm:prSet/>
      <dgm:spPr/>
      <dgm:t>
        <a:bodyPr/>
        <a:lstStyle/>
        <a:p>
          <a:endParaRPr lang="en-US"/>
        </a:p>
      </dgm:t>
    </dgm:pt>
    <dgm:pt modelId="{D7977B02-9058-4BE7-9249-ECD7FC26E18A}" type="sibTrans" cxnId="{F17FF21E-DF78-463A-9EC5-1A234F9F8A10}">
      <dgm:prSet/>
      <dgm:spPr/>
      <dgm:t>
        <a:bodyPr/>
        <a:lstStyle/>
        <a:p>
          <a:endParaRPr lang="en-US"/>
        </a:p>
      </dgm:t>
    </dgm:pt>
    <dgm:pt modelId="{F63D37F5-0ABF-4C28-A4D3-0392BE8F6A31}">
      <dgm:prSet phldrT="[Text]"/>
      <dgm:spPr>
        <a:solidFill>
          <a:srgbClr val="BCB48A"/>
        </a:solidFill>
      </dgm:spPr>
      <dgm:t>
        <a:bodyPr/>
        <a:lstStyle/>
        <a:p>
          <a:r>
            <a:rPr lang="en-US" dirty="0" smtClean="0"/>
            <a:t>Telescopes</a:t>
          </a:r>
          <a:endParaRPr lang="en-US" dirty="0"/>
        </a:p>
      </dgm:t>
    </dgm:pt>
    <dgm:pt modelId="{BCC9C6FE-A88B-45C6-A087-457FA6455260}" type="parTrans" cxnId="{78BE7C65-112E-4491-AAA6-60AEAD804A58}">
      <dgm:prSet/>
      <dgm:spPr/>
      <dgm:t>
        <a:bodyPr/>
        <a:lstStyle/>
        <a:p>
          <a:endParaRPr lang="en-US"/>
        </a:p>
      </dgm:t>
    </dgm:pt>
    <dgm:pt modelId="{11DD4AAE-983D-45A8-B506-4F2D9B94EE05}" type="sibTrans" cxnId="{78BE7C65-112E-4491-AAA6-60AEAD804A58}">
      <dgm:prSet/>
      <dgm:spPr/>
      <dgm:t>
        <a:bodyPr/>
        <a:lstStyle/>
        <a:p>
          <a:endParaRPr lang="en-US"/>
        </a:p>
      </dgm:t>
    </dgm:pt>
    <dgm:pt modelId="{81BBF1D9-C4EC-495D-A561-24A27015CFB2}">
      <dgm:prSet phldrT="[Text]"/>
      <dgm:spPr>
        <a:solidFill>
          <a:srgbClr val="BCB48A"/>
        </a:solidFill>
      </dgm:spPr>
      <dgm:t>
        <a:bodyPr/>
        <a:lstStyle/>
        <a:p>
          <a:r>
            <a:rPr lang="en-US" dirty="0" smtClean="0"/>
            <a:t>Camera Systems</a:t>
          </a:r>
          <a:endParaRPr lang="en-US" dirty="0"/>
        </a:p>
      </dgm:t>
    </dgm:pt>
    <dgm:pt modelId="{C39DB960-7E3F-45EF-86C8-217D53D2EEED}" type="parTrans" cxnId="{9E5D76FA-EAEE-420F-AA6E-4B4F4F39A185}">
      <dgm:prSet/>
      <dgm:spPr/>
      <dgm:t>
        <a:bodyPr/>
        <a:lstStyle/>
        <a:p>
          <a:endParaRPr lang="en-US"/>
        </a:p>
      </dgm:t>
    </dgm:pt>
    <dgm:pt modelId="{BB533CD7-DFC4-4429-9494-D46BE0E16679}" type="sibTrans" cxnId="{9E5D76FA-EAEE-420F-AA6E-4B4F4F39A185}">
      <dgm:prSet/>
      <dgm:spPr/>
      <dgm:t>
        <a:bodyPr/>
        <a:lstStyle/>
        <a:p>
          <a:endParaRPr lang="en-US"/>
        </a:p>
      </dgm:t>
    </dgm:pt>
    <dgm:pt modelId="{E63E2733-6BCB-4F92-B34E-BBF890066724}">
      <dgm:prSet phldrT="[Text]"/>
      <dgm:spPr>
        <a:solidFill>
          <a:srgbClr val="BCB48A"/>
        </a:solidFill>
      </dgm:spPr>
      <dgm:t>
        <a:bodyPr/>
        <a:lstStyle/>
        <a:p>
          <a:r>
            <a:rPr lang="en-US" dirty="0" smtClean="0"/>
            <a:t>Medical Imaging</a:t>
          </a:r>
          <a:endParaRPr lang="en-US" dirty="0"/>
        </a:p>
      </dgm:t>
    </dgm:pt>
    <dgm:pt modelId="{D8E2B194-E96B-4016-A348-3C1817819A51}" type="parTrans" cxnId="{CBE6408F-66EA-4181-A1A4-2A7EF80F0F09}">
      <dgm:prSet/>
      <dgm:spPr/>
      <dgm:t>
        <a:bodyPr/>
        <a:lstStyle/>
        <a:p>
          <a:endParaRPr lang="en-US"/>
        </a:p>
      </dgm:t>
    </dgm:pt>
    <dgm:pt modelId="{290739AE-926A-4CD9-986F-2020C982D4A9}" type="sibTrans" cxnId="{CBE6408F-66EA-4181-A1A4-2A7EF80F0F09}">
      <dgm:prSet/>
      <dgm:spPr/>
      <dgm:t>
        <a:bodyPr/>
        <a:lstStyle/>
        <a:p>
          <a:endParaRPr lang="en-US"/>
        </a:p>
      </dgm:t>
    </dgm:pt>
    <dgm:pt modelId="{96B6F663-918F-4D57-90BA-F22D08989A27}">
      <dgm:prSet phldrT="[Text]"/>
      <dgm:spPr>
        <a:solidFill>
          <a:srgbClr val="BCB48A"/>
        </a:solidFill>
      </dgm:spPr>
      <dgm:t>
        <a:bodyPr/>
        <a:lstStyle/>
        <a:p>
          <a:r>
            <a:rPr lang="en-US" dirty="0" smtClean="0"/>
            <a:t>Lasers</a:t>
          </a:r>
          <a:endParaRPr lang="en-US" dirty="0"/>
        </a:p>
      </dgm:t>
    </dgm:pt>
    <dgm:pt modelId="{0AA06A4D-22D8-48A0-A3A0-C55894567829}" type="parTrans" cxnId="{5C64086E-F6B5-4B25-BF80-A9C691CE2018}">
      <dgm:prSet/>
      <dgm:spPr/>
      <dgm:t>
        <a:bodyPr/>
        <a:lstStyle/>
        <a:p>
          <a:endParaRPr lang="en-US"/>
        </a:p>
      </dgm:t>
    </dgm:pt>
    <dgm:pt modelId="{B05517F8-6113-4CEC-8F7E-AD6A024B91A8}" type="sibTrans" cxnId="{5C64086E-F6B5-4B25-BF80-A9C691CE2018}">
      <dgm:prSet/>
      <dgm:spPr/>
      <dgm:t>
        <a:bodyPr/>
        <a:lstStyle/>
        <a:p>
          <a:endParaRPr lang="en-US"/>
        </a:p>
      </dgm:t>
    </dgm:pt>
    <dgm:pt modelId="{84C0D729-C008-4436-9B2B-17D64DB43363}">
      <dgm:prSet phldrT="[Text]"/>
      <dgm:spPr>
        <a:solidFill>
          <a:srgbClr val="BCB48A"/>
        </a:solidFill>
      </dgm:spPr>
      <dgm:t>
        <a:bodyPr/>
        <a:lstStyle/>
        <a:p>
          <a:r>
            <a:rPr lang="en-US" dirty="0" smtClean="0"/>
            <a:t>Retina Displays</a:t>
          </a:r>
          <a:endParaRPr lang="en-US" dirty="0"/>
        </a:p>
      </dgm:t>
    </dgm:pt>
    <dgm:pt modelId="{F873410E-7C8C-41A1-A274-2E3D88BC1735}" type="parTrans" cxnId="{B25F6C2F-AFA0-4E46-A388-7694CD0D0260}">
      <dgm:prSet/>
      <dgm:spPr/>
      <dgm:t>
        <a:bodyPr/>
        <a:lstStyle/>
        <a:p>
          <a:endParaRPr lang="en-US"/>
        </a:p>
      </dgm:t>
    </dgm:pt>
    <dgm:pt modelId="{80730B4A-7DEF-4E20-8C17-5C9B0DF4374D}" type="sibTrans" cxnId="{B25F6C2F-AFA0-4E46-A388-7694CD0D0260}">
      <dgm:prSet/>
      <dgm:spPr/>
      <dgm:t>
        <a:bodyPr/>
        <a:lstStyle/>
        <a:p>
          <a:endParaRPr lang="en-US"/>
        </a:p>
      </dgm:t>
    </dgm:pt>
    <dgm:pt modelId="{DD03FAAB-DA9A-4C8A-9E99-3D882BDDF2A1}" type="pres">
      <dgm:prSet presAssocID="{039A01F2-D61E-4BE2-B542-BBF84DB5885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5CBA5BF-3C74-4F01-8803-D413D9584236}" type="pres">
      <dgm:prSet presAssocID="{010CE59B-6617-4A0E-A830-24841D2F2301}" presName="centerShape" presStyleLbl="node0" presStyleIdx="0" presStyleCnt="1"/>
      <dgm:spPr/>
      <dgm:t>
        <a:bodyPr/>
        <a:lstStyle/>
        <a:p>
          <a:endParaRPr lang="en-US"/>
        </a:p>
      </dgm:t>
    </dgm:pt>
    <dgm:pt modelId="{81E4BD47-D6D8-4D69-AEBE-78B487801896}" type="pres">
      <dgm:prSet presAssocID="{13FEB2BE-F6C0-4177-A7CD-00B3D5059E40}" presName="parTrans" presStyleLbl="sibTrans2D1" presStyleIdx="0" presStyleCnt="6"/>
      <dgm:spPr/>
    </dgm:pt>
    <dgm:pt modelId="{4BA9B001-23E7-4DD3-B90B-FDACAA6C5185}" type="pres">
      <dgm:prSet presAssocID="{13FEB2BE-F6C0-4177-A7CD-00B3D5059E40}" presName="connectorText" presStyleLbl="sibTrans2D1" presStyleIdx="0" presStyleCnt="6"/>
      <dgm:spPr/>
    </dgm:pt>
    <dgm:pt modelId="{9D90B188-F426-4590-B15A-092153289EDD}" type="pres">
      <dgm:prSet presAssocID="{B343BA9C-1638-4B3A-A826-25AEB3136ADF}" presName="node" presStyleLbl="node1" presStyleIdx="0" presStyleCnt="6">
        <dgm:presLayoutVars>
          <dgm:bulletEnabled val="1"/>
        </dgm:presLayoutVars>
      </dgm:prSet>
      <dgm:spPr/>
    </dgm:pt>
    <dgm:pt modelId="{CE6A4431-0154-4C96-A404-A7B669FC2395}" type="pres">
      <dgm:prSet presAssocID="{BCC9C6FE-A88B-45C6-A087-457FA6455260}" presName="parTrans" presStyleLbl="sibTrans2D1" presStyleIdx="1" presStyleCnt="6"/>
      <dgm:spPr/>
    </dgm:pt>
    <dgm:pt modelId="{7FCD1754-D346-474D-9B4A-67704DABE0D5}" type="pres">
      <dgm:prSet presAssocID="{BCC9C6FE-A88B-45C6-A087-457FA6455260}" presName="connectorText" presStyleLbl="sibTrans2D1" presStyleIdx="1" presStyleCnt="6"/>
      <dgm:spPr/>
    </dgm:pt>
    <dgm:pt modelId="{FAD20B24-FFB5-44CD-AE05-6F6D39FF7122}" type="pres">
      <dgm:prSet presAssocID="{F63D37F5-0ABF-4C28-A4D3-0392BE8F6A31}" presName="node" presStyleLbl="node1" presStyleIdx="1" presStyleCnt="6">
        <dgm:presLayoutVars>
          <dgm:bulletEnabled val="1"/>
        </dgm:presLayoutVars>
      </dgm:prSet>
      <dgm:spPr/>
    </dgm:pt>
    <dgm:pt modelId="{668CFFCE-E885-435D-8EB4-6222EB4F46A0}" type="pres">
      <dgm:prSet presAssocID="{C39DB960-7E3F-45EF-86C8-217D53D2EEED}" presName="parTrans" presStyleLbl="sibTrans2D1" presStyleIdx="2" presStyleCnt="6"/>
      <dgm:spPr/>
    </dgm:pt>
    <dgm:pt modelId="{7DDBC21F-6FE4-43F7-A41D-F7E322F468B4}" type="pres">
      <dgm:prSet presAssocID="{C39DB960-7E3F-45EF-86C8-217D53D2EEED}" presName="connectorText" presStyleLbl="sibTrans2D1" presStyleIdx="2" presStyleCnt="6"/>
      <dgm:spPr/>
    </dgm:pt>
    <dgm:pt modelId="{91CBE87E-3EF8-4BB7-BF27-A1068BBD0269}" type="pres">
      <dgm:prSet presAssocID="{81BBF1D9-C4EC-495D-A561-24A27015CFB2}" presName="node" presStyleLbl="node1" presStyleIdx="2" presStyleCnt="6">
        <dgm:presLayoutVars>
          <dgm:bulletEnabled val="1"/>
        </dgm:presLayoutVars>
      </dgm:prSet>
      <dgm:spPr/>
    </dgm:pt>
    <dgm:pt modelId="{18FCEEBC-AFDB-4FA6-A0CC-F6C6F2992AEC}" type="pres">
      <dgm:prSet presAssocID="{F873410E-7C8C-41A1-A274-2E3D88BC1735}" presName="parTrans" presStyleLbl="sibTrans2D1" presStyleIdx="3" presStyleCnt="6"/>
      <dgm:spPr/>
    </dgm:pt>
    <dgm:pt modelId="{27C10475-03D6-4DD5-B786-85276E3F1971}" type="pres">
      <dgm:prSet presAssocID="{F873410E-7C8C-41A1-A274-2E3D88BC1735}" presName="connectorText" presStyleLbl="sibTrans2D1" presStyleIdx="3" presStyleCnt="6"/>
      <dgm:spPr/>
    </dgm:pt>
    <dgm:pt modelId="{8EE93B60-B27D-4EBB-A5A4-ADD2D5D7A024}" type="pres">
      <dgm:prSet presAssocID="{84C0D729-C008-4436-9B2B-17D64DB4336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B34CCF-D66D-4D06-BAD2-1250D3185A2E}" type="pres">
      <dgm:prSet presAssocID="{0AA06A4D-22D8-48A0-A3A0-C55894567829}" presName="parTrans" presStyleLbl="sibTrans2D1" presStyleIdx="4" presStyleCnt="6"/>
      <dgm:spPr/>
    </dgm:pt>
    <dgm:pt modelId="{30AA0102-4804-4E5C-B070-6E780D86285D}" type="pres">
      <dgm:prSet presAssocID="{0AA06A4D-22D8-48A0-A3A0-C55894567829}" presName="connectorText" presStyleLbl="sibTrans2D1" presStyleIdx="4" presStyleCnt="6"/>
      <dgm:spPr/>
    </dgm:pt>
    <dgm:pt modelId="{BB4DCF54-2BC9-4E59-8E1D-3079F83BDC05}" type="pres">
      <dgm:prSet presAssocID="{96B6F663-918F-4D57-90BA-F22D08989A27}" presName="node" presStyleLbl="node1" presStyleIdx="4" presStyleCnt="6">
        <dgm:presLayoutVars>
          <dgm:bulletEnabled val="1"/>
        </dgm:presLayoutVars>
      </dgm:prSet>
      <dgm:spPr/>
    </dgm:pt>
    <dgm:pt modelId="{C8F0F69C-B7A1-4CDA-85C1-82331569B054}" type="pres">
      <dgm:prSet presAssocID="{D8E2B194-E96B-4016-A348-3C1817819A51}" presName="parTrans" presStyleLbl="sibTrans2D1" presStyleIdx="5" presStyleCnt="6"/>
      <dgm:spPr/>
    </dgm:pt>
    <dgm:pt modelId="{B04F1BF5-390B-4AF2-BCD5-F6FC2C4C7023}" type="pres">
      <dgm:prSet presAssocID="{D8E2B194-E96B-4016-A348-3C1817819A51}" presName="connectorText" presStyleLbl="sibTrans2D1" presStyleIdx="5" presStyleCnt="6"/>
      <dgm:spPr/>
    </dgm:pt>
    <dgm:pt modelId="{2AC12F79-226C-4A5C-A00D-3E013E699E1B}" type="pres">
      <dgm:prSet presAssocID="{E63E2733-6BCB-4F92-B34E-BBF890066724}" presName="node" presStyleLbl="node1" presStyleIdx="5" presStyleCnt="6">
        <dgm:presLayoutVars>
          <dgm:bulletEnabled val="1"/>
        </dgm:presLayoutVars>
      </dgm:prSet>
      <dgm:spPr/>
    </dgm:pt>
  </dgm:ptLst>
  <dgm:cxnLst>
    <dgm:cxn modelId="{BD95BCF6-FB8C-4F57-9CF4-84655E930058}" type="presOf" srcId="{039A01F2-D61E-4BE2-B542-BBF84DB5885D}" destId="{DD03FAAB-DA9A-4C8A-9E99-3D882BDDF2A1}" srcOrd="0" destOrd="0" presId="urn:microsoft.com/office/officeart/2005/8/layout/radial5"/>
    <dgm:cxn modelId="{F795485F-BB41-4FEE-80C2-57430F595B04}" type="presOf" srcId="{C39DB960-7E3F-45EF-86C8-217D53D2EEED}" destId="{668CFFCE-E885-435D-8EB4-6222EB4F46A0}" srcOrd="0" destOrd="0" presId="urn:microsoft.com/office/officeart/2005/8/layout/radial5"/>
    <dgm:cxn modelId="{5EBF6C7F-50C2-4544-9C0A-5E0C8A0F6326}" type="presOf" srcId="{84C0D729-C008-4436-9B2B-17D64DB43363}" destId="{8EE93B60-B27D-4EBB-A5A4-ADD2D5D7A024}" srcOrd="0" destOrd="0" presId="urn:microsoft.com/office/officeart/2005/8/layout/radial5"/>
    <dgm:cxn modelId="{9DECBB2A-490C-41A5-A720-0890FD200BA0}" type="presOf" srcId="{81BBF1D9-C4EC-495D-A561-24A27015CFB2}" destId="{91CBE87E-3EF8-4BB7-BF27-A1068BBD0269}" srcOrd="0" destOrd="0" presId="urn:microsoft.com/office/officeart/2005/8/layout/radial5"/>
    <dgm:cxn modelId="{E3E638D9-B072-47D3-BB88-AB619FDFD734}" type="presOf" srcId="{0AA06A4D-22D8-48A0-A3A0-C55894567829}" destId="{30AA0102-4804-4E5C-B070-6E780D86285D}" srcOrd="1" destOrd="0" presId="urn:microsoft.com/office/officeart/2005/8/layout/radial5"/>
    <dgm:cxn modelId="{2424E1D7-964C-4627-AC1E-E2BA523950F9}" type="presOf" srcId="{F63D37F5-0ABF-4C28-A4D3-0392BE8F6A31}" destId="{FAD20B24-FFB5-44CD-AE05-6F6D39FF7122}" srcOrd="0" destOrd="0" presId="urn:microsoft.com/office/officeart/2005/8/layout/radial5"/>
    <dgm:cxn modelId="{F17FF21E-DF78-463A-9EC5-1A234F9F8A10}" srcId="{010CE59B-6617-4A0E-A830-24841D2F2301}" destId="{B343BA9C-1638-4B3A-A826-25AEB3136ADF}" srcOrd="0" destOrd="0" parTransId="{13FEB2BE-F6C0-4177-A7CD-00B3D5059E40}" sibTransId="{D7977B02-9058-4BE7-9249-ECD7FC26E18A}"/>
    <dgm:cxn modelId="{079DDB5B-5477-473C-9CE5-D0EB81568E83}" type="presOf" srcId="{010CE59B-6617-4A0E-A830-24841D2F2301}" destId="{05CBA5BF-3C74-4F01-8803-D413D9584236}" srcOrd="0" destOrd="0" presId="urn:microsoft.com/office/officeart/2005/8/layout/radial5"/>
    <dgm:cxn modelId="{1087CA0C-C7EF-46F3-BFF6-2F1D4562BCF8}" type="presOf" srcId="{E63E2733-6BCB-4F92-B34E-BBF890066724}" destId="{2AC12F79-226C-4A5C-A00D-3E013E699E1B}" srcOrd="0" destOrd="0" presId="urn:microsoft.com/office/officeart/2005/8/layout/radial5"/>
    <dgm:cxn modelId="{22808D35-3E46-4E8B-B4D8-F09660C08CCA}" type="presOf" srcId="{D8E2B194-E96B-4016-A348-3C1817819A51}" destId="{B04F1BF5-390B-4AF2-BCD5-F6FC2C4C7023}" srcOrd="1" destOrd="0" presId="urn:microsoft.com/office/officeart/2005/8/layout/radial5"/>
    <dgm:cxn modelId="{CBE6408F-66EA-4181-A1A4-2A7EF80F0F09}" srcId="{010CE59B-6617-4A0E-A830-24841D2F2301}" destId="{E63E2733-6BCB-4F92-B34E-BBF890066724}" srcOrd="5" destOrd="0" parTransId="{D8E2B194-E96B-4016-A348-3C1817819A51}" sibTransId="{290739AE-926A-4CD9-986F-2020C982D4A9}"/>
    <dgm:cxn modelId="{D5200F8B-A038-4843-9E88-BDE573AC0BCF}" type="presOf" srcId="{C39DB960-7E3F-45EF-86C8-217D53D2EEED}" destId="{7DDBC21F-6FE4-43F7-A41D-F7E322F468B4}" srcOrd="1" destOrd="0" presId="urn:microsoft.com/office/officeart/2005/8/layout/radial5"/>
    <dgm:cxn modelId="{B25F6C2F-AFA0-4E46-A388-7694CD0D0260}" srcId="{010CE59B-6617-4A0E-A830-24841D2F2301}" destId="{84C0D729-C008-4436-9B2B-17D64DB43363}" srcOrd="3" destOrd="0" parTransId="{F873410E-7C8C-41A1-A274-2E3D88BC1735}" sibTransId="{80730B4A-7DEF-4E20-8C17-5C9B0DF4374D}"/>
    <dgm:cxn modelId="{24FE67D5-9BF0-4CB8-86DE-ED80E03D5DDE}" srcId="{039A01F2-D61E-4BE2-B542-BBF84DB5885D}" destId="{010CE59B-6617-4A0E-A830-24841D2F2301}" srcOrd="0" destOrd="0" parTransId="{478CE3E6-5D95-44E1-92FC-DC6EC1823838}" sibTransId="{7F41B5D0-4727-4E9D-B6EF-265CF1F0717C}"/>
    <dgm:cxn modelId="{5EF2329E-DF07-4DD8-963E-3890E97E059B}" type="presOf" srcId="{B343BA9C-1638-4B3A-A826-25AEB3136ADF}" destId="{9D90B188-F426-4590-B15A-092153289EDD}" srcOrd="0" destOrd="0" presId="urn:microsoft.com/office/officeart/2005/8/layout/radial5"/>
    <dgm:cxn modelId="{721DAB73-A819-4515-8604-8D008E479756}" type="presOf" srcId="{D8E2B194-E96B-4016-A348-3C1817819A51}" destId="{C8F0F69C-B7A1-4CDA-85C1-82331569B054}" srcOrd="0" destOrd="0" presId="urn:microsoft.com/office/officeart/2005/8/layout/radial5"/>
    <dgm:cxn modelId="{02AC1588-1A71-40C9-8580-B586BAA8932A}" type="presOf" srcId="{BCC9C6FE-A88B-45C6-A087-457FA6455260}" destId="{CE6A4431-0154-4C96-A404-A7B669FC2395}" srcOrd="0" destOrd="0" presId="urn:microsoft.com/office/officeart/2005/8/layout/radial5"/>
    <dgm:cxn modelId="{78BE7C65-112E-4491-AAA6-60AEAD804A58}" srcId="{010CE59B-6617-4A0E-A830-24841D2F2301}" destId="{F63D37F5-0ABF-4C28-A4D3-0392BE8F6A31}" srcOrd="1" destOrd="0" parTransId="{BCC9C6FE-A88B-45C6-A087-457FA6455260}" sibTransId="{11DD4AAE-983D-45A8-B506-4F2D9B94EE05}"/>
    <dgm:cxn modelId="{674123B3-E5B5-41AB-B8EE-9311D936CCAA}" type="presOf" srcId="{F873410E-7C8C-41A1-A274-2E3D88BC1735}" destId="{18FCEEBC-AFDB-4FA6-A0CC-F6C6F2992AEC}" srcOrd="0" destOrd="0" presId="urn:microsoft.com/office/officeart/2005/8/layout/radial5"/>
    <dgm:cxn modelId="{3887E686-0B39-4540-A367-977C67D39BE7}" type="presOf" srcId="{BCC9C6FE-A88B-45C6-A087-457FA6455260}" destId="{7FCD1754-D346-474D-9B4A-67704DABE0D5}" srcOrd="1" destOrd="0" presId="urn:microsoft.com/office/officeart/2005/8/layout/radial5"/>
    <dgm:cxn modelId="{C0C70ED6-EAB2-442B-B580-3EDE9D212FAD}" type="presOf" srcId="{F873410E-7C8C-41A1-A274-2E3D88BC1735}" destId="{27C10475-03D6-4DD5-B786-85276E3F1971}" srcOrd="1" destOrd="0" presId="urn:microsoft.com/office/officeart/2005/8/layout/radial5"/>
    <dgm:cxn modelId="{5C64086E-F6B5-4B25-BF80-A9C691CE2018}" srcId="{010CE59B-6617-4A0E-A830-24841D2F2301}" destId="{96B6F663-918F-4D57-90BA-F22D08989A27}" srcOrd="4" destOrd="0" parTransId="{0AA06A4D-22D8-48A0-A3A0-C55894567829}" sibTransId="{B05517F8-6113-4CEC-8F7E-AD6A024B91A8}"/>
    <dgm:cxn modelId="{57A96C0C-725E-411D-9B19-23BF70E1CEA5}" type="presOf" srcId="{96B6F663-918F-4D57-90BA-F22D08989A27}" destId="{BB4DCF54-2BC9-4E59-8E1D-3079F83BDC05}" srcOrd="0" destOrd="0" presId="urn:microsoft.com/office/officeart/2005/8/layout/radial5"/>
    <dgm:cxn modelId="{DC317F50-E2F0-4119-9A5F-2FB2DD090BE4}" type="presOf" srcId="{0AA06A4D-22D8-48A0-A3A0-C55894567829}" destId="{C8B34CCF-D66D-4D06-BAD2-1250D3185A2E}" srcOrd="0" destOrd="0" presId="urn:microsoft.com/office/officeart/2005/8/layout/radial5"/>
    <dgm:cxn modelId="{15B541BE-385E-4B75-B1A2-8E6035D115B8}" type="presOf" srcId="{13FEB2BE-F6C0-4177-A7CD-00B3D5059E40}" destId="{4BA9B001-23E7-4DD3-B90B-FDACAA6C5185}" srcOrd="1" destOrd="0" presId="urn:microsoft.com/office/officeart/2005/8/layout/radial5"/>
    <dgm:cxn modelId="{071AF960-9681-4653-9BF3-8A0F18C8B39C}" type="presOf" srcId="{13FEB2BE-F6C0-4177-A7CD-00B3D5059E40}" destId="{81E4BD47-D6D8-4D69-AEBE-78B487801896}" srcOrd="0" destOrd="0" presId="urn:microsoft.com/office/officeart/2005/8/layout/radial5"/>
    <dgm:cxn modelId="{9E5D76FA-EAEE-420F-AA6E-4B4F4F39A185}" srcId="{010CE59B-6617-4A0E-A830-24841D2F2301}" destId="{81BBF1D9-C4EC-495D-A561-24A27015CFB2}" srcOrd="2" destOrd="0" parTransId="{C39DB960-7E3F-45EF-86C8-217D53D2EEED}" sibTransId="{BB533CD7-DFC4-4429-9494-D46BE0E16679}"/>
    <dgm:cxn modelId="{3437883B-158E-47ED-870C-4C7669E9E0D4}" type="presParOf" srcId="{DD03FAAB-DA9A-4C8A-9E99-3D882BDDF2A1}" destId="{05CBA5BF-3C74-4F01-8803-D413D9584236}" srcOrd="0" destOrd="0" presId="urn:microsoft.com/office/officeart/2005/8/layout/radial5"/>
    <dgm:cxn modelId="{0853F8CF-2826-441A-9DF9-AD15AB9ACA0A}" type="presParOf" srcId="{DD03FAAB-DA9A-4C8A-9E99-3D882BDDF2A1}" destId="{81E4BD47-D6D8-4D69-AEBE-78B487801896}" srcOrd="1" destOrd="0" presId="urn:microsoft.com/office/officeart/2005/8/layout/radial5"/>
    <dgm:cxn modelId="{9C9C5440-C102-4D99-B0E8-BE72AED47612}" type="presParOf" srcId="{81E4BD47-D6D8-4D69-AEBE-78B487801896}" destId="{4BA9B001-23E7-4DD3-B90B-FDACAA6C5185}" srcOrd="0" destOrd="0" presId="urn:microsoft.com/office/officeart/2005/8/layout/radial5"/>
    <dgm:cxn modelId="{8BB32A6D-6DE0-45F7-B0DB-C6D1F97DDC47}" type="presParOf" srcId="{DD03FAAB-DA9A-4C8A-9E99-3D882BDDF2A1}" destId="{9D90B188-F426-4590-B15A-092153289EDD}" srcOrd="2" destOrd="0" presId="urn:microsoft.com/office/officeart/2005/8/layout/radial5"/>
    <dgm:cxn modelId="{DF144400-0FA1-4D43-85EB-863D884C097F}" type="presParOf" srcId="{DD03FAAB-DA9A-4C8A-9E99-3D882BDDF2A1}" destId="{CE6A4431-0154-4C96-A404-A7B669FC2395}" srcOrd="3" destOrd="0" presId="urn:microsoft.com/office/officeart/2005/8/layout/radial5"/>
    <dgm:cxn modelId="{F76BEF3C-2961-41A1-9259-F124E95407C7}" type="presParOf" srcId="{CE6A4431-0154-4C96-A404-A7B669FC2395}" destId="{7FCD1754-D346-474D-9B4A-67704DABE0D5}" srcOrd="0" destOrd="0" presId="urn:microsoft.com/office/officeart/2005/8/layout/radial5"/>
    <dgm:cxn modelId="{B349B9A2-013B-46B5-908F-A3D981893DDC}" type="presParOf" srcId="{DD03FAAB-DA9A-4C8A-9E99-3D882BDDF2A1}" destId="{FAD20B24-FFB5-44CD-AE05-6F6D39FF7122}" srcOrd="4" destOrd="0" presId="urn:microsoft.com/office/officeart/2005/8/layout/radial5"/>
    <dgm:cxn modelId="{8DFFFC87-1169-42B2-9288-2DCD4948AAD2}" type="presParOf" srcId="{DD03FAAB-DA9A-4C8A-9E99-3D882BDDF2A1}" destId="{668CFFCE-E885-435D-8EB4-6222EB4F46A0}" srcOrd="5" destOrd="0" presId="urn:microsoft.com/office/officeart/2005/8/layout/radial5"/>
    <dgm:cxn modelId="{6BDFB86D-D046-4160-B175-0A83D9355B44}" type="presParOf" srcId="{668CFFCE-E885-435D-8EB4-6222EB4F46A0}" destId="{7DDBC21F-6FE4-43F7-A41D-F7E322F468B4}" srcOrd="0" destOrd="0" presId="urn:microsoft.com/office/officeart/2005/8/layout/radial5"/>
    <dgm:cxn modelId="{21683A17-3440-466C-A223-9B05672F96E7}" type="presParOf" srcId="{DD03FAAB-DA9A-4C8A-9E99-3D882BDDF2A1}" destId="{91CBE87E-3EF8-4BB7-BF27-A1068BBD0269}" srcOrd="6" destOrd="0" presId="urn:microsoft.com/office/officeart/2005/8/layout/radial5"/>
    <dgm:cxn modelId="{A271FFC3-AB6D-4B25-8834-86E4D6E01C47}" type="presParOf" srcId="{DD03FAAB-DA9A-4C8A-9E99-3D882BDDF2A1}" destId="{18FCEEBC-AFDB-4FA6-A0CC-F6C6F2992AEC}" srcOrd="7" destOrd="0" presId="urn:microsoft.com/office/officeart/2005/8/layout/radial5"/>
    <dgm:cxn modelId="{45F990A1-D1AD-4001-B0A9-05E2CE910227}" type="presParOf" srcId="{18FCEEBC-AFDB-4FA6-A0CC-F6C6F2992AEC}" destId="{27C10475-03D6-4DD5-B786-85276E3F1971}" srcOrd="0" destOrd="0" presId="urn:microsoft.com/office/officeart/2005/8/layout/radial5"/>
    <dgm:cxn modelId="{9CE2E968-8DD6-444A-9CEB-A0F2FB8A599A}" type="presParOf" srcId="{DD03FAAB-DA9A-4C8A-9E99-3D882BDDF2A1}" destId="{8EE93B60-B27D-4EBB-A5A4-ADD2D5D7A024}" srcOrd="8" destOrd="0" presId="urn:microsoft.com/office/officeart/2005/8/layout/radial5"/>
    <dgm:cxn modelId="{EA213BAB-D021-4D68-BABA-C1B07B55E8CC}" type="presParOf" srcId="{DD03FAAB-DA9A-4C8A-9E99-3D882BDDF2A1}" destId="{C8B34CCF-D66D-4D06-BAD2-1250D3185A2E}" srcOrd="9" destOrd="0" presId="urn:microsoft.com/office/officeart/2005/8/layout/radial5"/>
    <dgm:cxn modelId="{46C30BEB-D069-42C0-A3B6-CDD0C94519F1}" type="presParOf" srcId="{C8B34CCF-D66D-4D06-BAD2-1250D3185A2E}" destId="{30AA0102-4804-4E5C-B070-6E780D86285D}" srcOrd="0" destOrd="0" presId="urn:microsoft.com/office/officeart/2005/8/layout/radial5"/>
    <dgm:cxn modelId="{2F5F55D7-3275-4887-871F-C335F4908135}" type="presParOf" srcId="{DD03FAAB-DA9A-4C8A-9E99-3D882BDDF2A1}" destId="{BB4DCF54-2BC9-4E59-8E1D-3079F83BDC05}" srcOrd="10" destOrd="0" presId="urn:microsoft.com/office/officeart/2005/8/layout/radial5"/>
    <dgm:cxn modelId="{C01B11F6-956D-4A8A-8A05-7F50C58E65C6}" type="presParOf" srcId="{DD03FAAB-DA9A-4C8A-9E99-3D882BDDF2A1}" destId="{C8F0F69C-B7A1-4CDA-85C1-82331569B054}" srcOrd="11" destOrd="0" presId="urn:microsoft.com/office/officeart/2005/8/layout/radial5"/>
    <dgm:cxn modelId="{E63C6C90-CA06-4250-9207-FF1308151E95}" type="presParOf" srcId="{C8F0F69C-B7A1-4CDA-85C1-82331569B054}" destId="{B04F1BF5-390B-4AF2-BCD5-F6FC2C4C7023}" srcOrd="0" destOrd="0" presId="urn:microsoft.com/office/officeart/2005/8/layout/radial5"/>
    <dgm:cxn modelId="{5AF122CF-230F-44F0-A940-D2D5D747619C}" type="presParOf" srcId="{DD03FAAB-DA9A-4C8A-9E99-3D882BDDF2A1}" destId="{2AC12F79-226C-4A5C-A00D-3E013E699E1B}" srcOrd="12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BA5BF-3C74-4F01-8803-D413D9584236}">
      <dsp:nvSpPr>
        <dsp:cNvPr id="0" name=""/>
        <dsp:cNvSpPr/>
      </dsp:nvSpPr>
      <dsp:spPr>
        <a:xfrm>
          <a:off x="3817441" y="2118022"/>
          <a:ext cx="1509117" cy="1509117"/>
        </a:xfrm>
        <a:prstGeom prst="ellipse">
          <a:avLst/>
        </a:prstGeom>
        <a:solidFill>
          <a:srgbClr val="BCB4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Optics</a:t>
          </a:r>
          <a:endParaRPr lang="en-US" sz="3000" kern="1200" dirty="0"/>
        </a:p>
      </dsp:txBody>
      <dsp:txXfrm>
        <a:off x="4038446" y="2339027"/>
        <a:ext cx="1067107" cy="1067107"/>
      </dsp:txXfrm>
    </dsp:sp>
    <dsp:sp modelId="{81E4BD47-D6D8-4D69-AEBE-78B487801896}">
      <dsp:nvSpPr>
        <dsp:cNvPr id="0" name=""/>
        <dsp:cNvSpPr/>
      </dsp:nvSpPr>
      <dsp:spPr>
        <a:xfrm rot="16200000">
          <a:off x="4411565" y="1567848"/>
          <a:ext cx="320868" cy="5130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459695" y="1718598"/>
        <a:ext cx="224608" cy="307859"/>
      </dsp:txXfrm>
    </dsp:sp>
    <dsp:sp modelId="{9D90B188-F426-4590-B15A-092153289EDD}">
      <dsp:nvSpPr>
        <dsp:cNvPr id="0" name=""/>
        <dsp:cNvSpPr/>
      </dsp:nvSpPr>
      <dsp:spPr>
        <a:xfrm>
          <a:off x="3817441" y="3493"/>
          <a:ext cx="1509117" cy="1509117"/>
        </a:xfrm>
        <a:prstGeom prst="ellipse">
          <a:avLst/>
        </a:prstGeom>
        <a:solidFill>
          <a:srgbClr val="BCB4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Solar Panels</a:t>
          </a:r>
          <a:endParaRPr lang="en-US" sz="1800" kern="1200" dirty="0"/>
        </a:p>
      </dsp:txBody>
      <dsp:txXfrm>
        <a:off x="4038446" y="224498"/>
        <a:ext cx="1067107" cy="1067107"/>
      </dsp:txXfrm>
    </dsp:sp>
    <dsp:sp modelId="{CE6A4431-0154-4C96-A404-A7B669FC2395}">
      <dsp:nvSpPr>
        <dsp:cNvPr id="0" name=""/>
        <dsp:cNvSpPr/>
      </dsp:nvSpPr>
      <dsp:spPr>
        <a:xfrm rot="19800000">
          <a:off x="5319319" y="2091939"/>
          <a:ext cx="320868" cy="5130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325767" y="2218624"/>
        <a:ext cx="224608" cy="307859"/>
      </dsp:txXfrm>
    </dsp:sp>
    <dsp:sp modelId="{FAD20B24-FFB5-44CD-AE05-6F6D39FF7122}">
      <dsp:nvSpPr>
        <dsp:cNvPr id="0" name=""/>
        <dsp:cNvSpPr/>
      </dsp:nvSpPr>
      <dsp:spPr>
        <a:xfrm>
          <a:off x="5648677" y="1060758"/>
          <a:ext cx="1509117" cy="1509117"/>
        </a:xfrm>
        <a:prstGeom prst="ellipse">
          <a:avLst/>
        </a:prstGeom>
        <a:solidFill>
          <a:srgbClr val="BCB4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Telescopes</a:t>
          </a:r>
          <a:endParaRPr lang="en-US" sz="1800" kern="1200" dirty="0"/>
        </a:p>
      </dsp:txBody>
      <dsp:txXfrm>
        <a:off x="5869682" y="1281763"/>
        <a:ext cx="1067107" cy="1067107"/>
      </dsp:txXfrm>
    </dsp:sp>
    <dsp:sp modelId="{668CFFCE-E885-435D-8EB4-6222EB4F46A0}">
      <dsp:nvSpPr>
        <dsp:cNvPr id="0" name=""/>
        <dsp:cNvSpPr/>
      </dsp:nvSpPr>
      <dsp:spPr>
        <a:xfrm rot="1800000">
          <a:off x="5319319" y="3140123"/>
          <a:ext cx="320868" cy="5130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325767" y="3218678"/>
        <a:ext cx="224608" cy="307859"/>
      </dsp:txXfrm>
    </dsp:sp>
    <dsp:sp modelId="{91CBE87E-3EF8-4BB7-BF27-A1068BBD0269}">
      <dsp:nvSpPr>
        <dsp:cNvPr id="0" name=""/>
        <dsp:cNvSpPr/>
      </dsp:nvSpPr>
      <dsp:spPr>
        <a:xfrm>
          <a:off x="5648677" y="3175287"/>
          <a:ext cx="1509117" cy="1509117"/>
        </a:xfrm>
        <a:prstGeom prst="ellipse">
          <a:avLst/>
        </a:prstGeom>
        <a:solidFill>
          <a:srgbClr val="BCB4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Camera Systems</a:t>
          </a:r>
          <a:endParaRPr lang="en-US" sz="1800" kern="1200" dirty="0"/>
        </a:p>
      </dsp:txBody>
      <dsp:txXfrm>
        <a:off x="5869682" y="3396292"/>
        <a:ext cx="1067107" cy="1067107"/>
      </dsp:txXfrm>
    </dsp:sp>
    <dsp:sp modelId="{18FCEEBC-AFDB-4FA6-A0CC-F6C6F2992AEC}">
      <dsp:nvSpPr>
        <dsp:cNvPr id="0" name=""/>
        <dsp:cNvSpPr/>
      </dsp:nvSpPr>
      <dsp:spPr>
        <a:xfrm rot="5400000">
          <a:off x="4411565" y="3664214"/>
          <a:ext cx="320868" cy="5130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459695" y="3718704"/>
        <a:ext cx="224608" cy="307859"/>
      </dsp:txXfrm>
    </dsp:sp>
    <dsp:sp modelId="{8EE93B60-B27D-4EBB-A5A4-ADD2D5D7A024}">
      <dsp:nvSpPr>
        <dsp:cNvPr id="0" name=""/>
        <dsp:cNvSpPr/>
      </dsp:nvSpPr>
      <dsp:spPr>
        <a:xfrm>
          <a:off x="3817441" y="4232551"/>
          <a:ext cx="1509117" cy="1509117"/>
        </a:xfrm>
        <a:prstGeom prst="ellipse">
          <a:avLst/>
        </a:prstGeom>
        <a:solidFill>
          <a:srgbClr val="BCB4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Retina Displays</a:t>
          </a:r>
          <a:endParaRPr lang="en-US" sz="1800" kern="1200" dirty="0"/>
        </a:p>
      </dsp:txBody>
      <dsp:txXfrm>
        <a:off x="4038446" y="4453556"/>
        <a:ext cx="1067107" cy="1067107"/>
      </dsp:txXfrm>
    </dsp:sp>
    <dsp:sp modelId="{C8B34CCF-D66D-4D06-BAD2-1250D3185A2E}">
      <dsp:nvSpPr>
        <dsp:cNvPr id="0" name=""/>
        <dsp:cNvSpPr/>
      </dsp:nvSpPr>
      <dsp:spPr>
        <a:xfrm rot="9000000">
          <a:off x="3503812" y="3140123"/>
          <a:ext cx="320868" cy="5130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593624" y="3218678"/>
        <a:ext cx="224608" cy="307859"/>
      </dsp:txXfrm>
    </dsp:sp>
    <dsp:sp modelId="{BB4DCF54-2BC9-4E59-8E1D-3079F83BDC05}">
      <dsp:nvSpPr>
        <dsp:cNvPr id="0" name=""/>
        <dsp:cNvSpPr/>
      </dsp:nvSpPr>
      <dsp:spPr>
        <a:xfrm>
          <a:off x="1986205" y="3175287"/>
          <a:ext cx="1509117" cy="1509117"/>
        </a:xfrm>
        <a:prstGeom prst="ellipse">
          <a:avLst/>
        </a:prstGeom>
        <a:solidFill>
          <a:srgbClr val="BCB4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Lasers</a:t>
          </a:r>
          <a:endParaRPr lang="en-US" sz="1800" kern="1200" dirty="0"/>
        </a:p>
      </dsp:txBody>
      <dsp:txXfrm>
        <a:off x="2207210" y="3396292"/>
        <a:ext cx="1067107" cy="1067107"/>
      </dsp:txXfrm>
    </dsp:sp>
    <dsp:sp modelId="{C8F0F69C-B7A1-4CDA-85C1-82331569B054}">
      <dsp:nvSpPr>
        <dsp:cNvPr id="0" name=""/>
        <dsp:cNvSpPr/>
      </dsp:nvSpPr>
      <dsp:spPr>
        <a:xfrm rot="12600000">
          <a:off x="3503812" y="2091939"/>
          <a:ext cx="320868" cy="5130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593624" y="2218624"/>
        <a:ext cx="224608" cy="307859"/>
      </dsp:txXfrm>
    </dsp:sp>
    <dsp:sp modelId="{2AC12F79-226C-4A5C-A00D-3E013E699E1B}">
      <dsp:nvSpPr>
        <dsp:cNvPr id="0" name=""/>
        <dsp:cNvSpPr/>
      </dsp:nvSpPr>
      <dsp:spPr>
        <a:xfrm>
          <a:off x="1986205" y="1060758"/>
          <a:ext cx="1509117" cy="1509117"/>
        </a:xfrm>
        <a:prstGeom prst="ellipse">
          <a:avLst/>
        </a:prstGeom>
        <a:solidFill>
          <a:srgbClr val="BCB4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Medical Imaging</a:t>
          </a:r>
          <a:endParaRPr lang="en-US" sz="1800" kern="1200" dirty="0"/>
        </a:p>
      </dsp:txBody>
      <dsp:txXfrm>
        <a:off x="2207210" y="1281763"/>
        <a:ext cx="1067107" cy="1067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44F02-564A-40A5-B339-50BEDEADD3C3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98BC0-CB52-49F8-9D0D-8F9ADB4A4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930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914A2-F2E9-46F0-A490-84CA5C6F824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98BC0-CB52-49F8-9D0D-8F9ADB4A43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250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0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3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278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24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3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72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93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11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14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081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271FC-7F4C-4108-9A61-4F3CFF768C09}" type="datetimeFigureOut">
              <a:rPr lang="en-US" smtClean="0"/>
              <a:t>8/25/2012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4F485-F5EC-48F6-B7EC-9C9230AC2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5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en.wikipedia.org/wiki/File:TIR_in_PMMA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imgres?um=1&amp;hl=en&amp;sa=N&amp;biw=1024&amp;bih=460&amp;tbm=isch&amp;tbnid=RG3kZD4_asH19M:&amp;imgrefurl=http://www.crunchbase.com/product/wii&amp;docid=LaizI8QfZcg-XM&amp;imgurl=http://www.crunchbase.com/assets/images/original/0000/6394/6394v1.png&amp;w=400&amp;h=400&amp;ei=pWbFT4zVA7G26QHWqPnOCw&amp;zoom=1&amp;iact=hc&amp;vpx=362&amp;vpy=106&amp;dur=667&amp;hovh=225&amp;hovw=225&amp;tx=115&amp;ty=176&amp;sig=106927339571112112520&amp;page=1&amp;tbnh=105&amp;tbnw=113&amp;start=0&amp;ndsp=12&amp;ved=1t:429,r:2,s:0,i:157" TargetMode="External"/><Relationship Id="rId13" Type="http://schemas.openxmlformats.org/officeDocument/2006/relationships/image" Target="../media/image14.jpe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12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rlog.org/10519978-3g-cell-phones.jpg" TargetMode="External"/><Relationship Id="rId11" Type="http://schemas.openxmlformats.org/officeDocument/2006/relationships/image" Target="../media/image12.jpeg"/><Relationship Id="rId5" Type="http://schemas.openxmlformats.org/officeDocument/2006/relationships/image" Target="../media/image8.jpeg"/><Relationship Id="rId15" Type="http://schemas.openxmlformats.org/officeDocument/2006/relationships/image" Target="../media/image15.jpeg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openxmlformats.org/officeDocument/2006/relationships/image" Target="../media/image10.jpeg"/><Relationship Id="rId14" Type="http://schemas.openxmlformats.org/officeDocument/2006/relationships/hyperlink" Target="http://www.google.com/imgres?um=1&amp;hl=en&amp;biw=1024&amp;bih=460&amp;tbm=isch&amp;tbnid=FSscfLDwOgCCpM:&amp;imgrefurl=http://dryicons.com/icon/colorful-stickers-part-5-icons-set/wireless/&amp;docid=yrBWZeIKbtkRBM&amp;imgurl=http://c.dryicons.com/images/icon_sets/colorful_stickers_part_5_icons_set/png/256x256/wireless.png&amp;w=256&amp;h=256&amp;ei=3GfFT_DgD-j56QGbh7TUCg&amp;zoom=1&amp;iact=hc&amp;vpx=511&amp;vpy=129&amp;dur=3128&amp;hovh=204&amp;hovw=204&amp;tx=123&amp;ty=159&amp;sig=106927339571112112520&amp;page=1&amp;tbnh=104&amp;tbnw=104&amp;start=0&amp;ndsp=13&amp;ved=1t:429,r:10,s:0,i:15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2.gif"/><Relationship Id="rId7" Type="http://schemas.openxmlformats.org/officeDocument/2006/relationships/diagramData" Target="../diagrams/data1.xml"/><Relationship Id="rId12" Type="http://schemas.openxmlformats.org/officeDocument/2006/relationships/image" Target="../media/image26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microsoft.com/office/2007/relationships/diagramDrawing" Target="../diagrams/drawing1.xml"/><Relationship Id="rId5" Type="http://schemas.openxmlformats.org/officeDocument/2006/relationships/image" Target="../media/image24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3.jpeg"/><Relationship Id="rId9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 rot="10800000">
            <a:off x="3962400" y="-152400"/>
            <a:ext cx="51816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514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429000" y="1295400"/>
            <a:ext cx="5410200" cy="4396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5400" b="1" dirty="0" smtClean="0">
                <a:latin typeface="Gabriola" pitchFamily="82" charset="0"/>
              </a:rPr>
              <a:t>Carolyn D. Reynolds</a:t>
            </a:r>
            <a:endParaRPr lang="en-US" sz="4800" b="1" dirty="0" smtClean="0">
              <a:latin typeface="Gabriola" pitchFamily="82" charset="0"/>
            </a:endParaRPr>
          </a:p>
          <a:p>
            <a:pPr algn="ctr">
              <a:spcAft>
                <a:spcPts val="600"/>
              </a:spcAft>
            </a:pPr>
            <a:endParaRPr lang="en-US" sz="1200" dirty="0" smtClean="0"/>
          </a:p>
          <a:p>
            <a:pPr algn="ctr">
              <a:lnSpc>
                <a:spcPts val="3500"/>
              </a:lnSpc>
              <a:spcAft>
                <a:spcPts val="0"/>
              </a:spcAft>
            </a:pPr>
            <a:r>
              <a:rPr lang="en-US" sz="4400" dirty="0" smtClean="0">
                <a:latin typeface="KodchiangUPC" pitchFamily="18" charset="-34"/>
                <a:cs typeface="KodchiangUPC" pitchFamily="18" charset="-34"/>
              </a:rPr>
              <a:t>University of Arizona</a:t>
            </a:r>
          </a:p>
          <a:p>
            <a:pPr algn="ctr">
              <a:lnSpc>
                <a:spcPts val="3500"/>
              </a:lnSpc>
              <a:spcAft>
                <a:spcPts val="0"/>
              </a:spcAft>
            </a:pPr>
            <a:r>
              <a:rPr lang="en-US" sz="3600" dirty="0" smtClean="0">
                <a:latin typeface="KodchiangUPC" pitchFamily="18" charset="-34"/>
                <a:cs typeface="KodchiangUPC" pitchFamily="18" charset="-34"/>
              </a:rPr>
              <a:t>College of Optical Sciences</a:t>
            </a:r>
          </a:p>
          <a:p>
            <a:pPr algn="ctr">
              <a:lnSpc>
                <a:spcPts val="3500"/>
              </a:lnSpc>
              <a:spcAft>
                <a:spcPts val="0"/>
              </a:spcAft>
            </a:pPr>
            <a:r>
              <a:rPr lang="en-US" sz="3600" dirty="0" err="1" smtClean="0">
                <a:latin typeface="KodchiangUPC" pitchFamily="18" charset="-34"/>
                <a:cs typeface="KodchiangUPC" pitchFamily="18" charset="-34"/>
              </a:rPr>
              <a:t>Ph.D</a:t>
            </a:r>
            <a:r>
              <a:rPr lang="en-US" sz="3600" dirty="0" smtClean="0">
                <a:latin typeface="KodchiangUPC" pitchFamily="18" charset="-34"/>
                <a:cs typeface="KodchiangUPC" pitchFamily="18" charset="-34"/>
              </a:rPr>
              <a:t> student </a:t>
            </a:r>
          </a:p>
          <a:p>
            <a:pPr algn="ctr">
              <a:lnSpc>
                <a:spcPts val="3500"/>
              </a:lnSpc>
              <a:spcAft>
                <a:spcPts val="0"/>
              </a:spcAft>
            </a:pPr>
            <a:r>
              <a:rPr lang="en-US" sz="3600" dirty="0" smtClean="0">
                <a:latin typeface="KodchiangUPC" pitchFamily="18" charset="-34"/>
                <a:cs typeface="KodchiangUPC" pitchFamily="18" charset="-34"/>
              </a:rPr>
              <a:t>Hometown: Nathalie, VA</a:t>
            </a:r>
          </a:p>
          <a:p>
            <a:pPr algn="ctr">
              <a:spcAft>
                <a:spcPts val="600"/>
              </a:spcAft>
            </a:pPr>
            <a:endParaRPr lang="en-US" dirty="0" smtClean="0"/>
          </a:p>
          <a:p>
            <a:pPr algn="ctr">
              <a:spcAft>
                <a:spcPts val="600"/>
              </a:spcAft>
            </a:pPr>
            <a:r>
              <a:rPr lang="en-US" dirty="0" smtClean="0"/>
              <a:t>G-Teams Partner:   Kelly </a:t>
            </a:r>
            <a:r>
              <a:rPr lang="en-US" dirty="0" err="1" smtClean="0"/>
              <a:t>Durfey</a:t>
            </a:r>
            <a:endParaRPr lang="en-US" dirty="0" smtClean="0"/>
          </a:p>
          <a:p>
            <a:pPr algn="ctr">
              <a:spcAft>
                <a:spcPts val="600"/>
              </a:spcAft>
            </a:pPr>
            <a:r>
              <a:rPr lang="en-US" dirty="0" smtClean="0"/>
              <a:t>Mountain View High School</a:t>
            </a:r>
          </a:p>
          <a:p>
            <a:pPr algn="ctr">
              <a:spcAft>
                <a:spcPts val="600"/>
              </a:spcAft>
            </a:pPr>
            <a:endParaRPr lang="en-US" dirty="0"/>
          </a:p>
        </p:txBody>
      </p:sp>
      <p:pic>
        <p:nvPicPr>
          <p:cNvPr id="9" name="Picture 8" descr="Carolyn.jp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" y="838200"/>
            <a:ext cx="3700463" cy="4953000"/>
          </a:xfrm>
          <a:prstGeom prst="rect">
            <a:avLst/>
          </a:prstGeom>
          <a:ln w="41275">
            <a:solidFill>
              <a:srgbClr val="F4F6A8"/>
            </a:solidFill>
          </a:ln>
        </p:spPr>
      </p:pic>
    </p:spTree>
    <p:extLst>
      <p:ext uri="{BB962C8B-B14F-4D97-AF65-F5344CB8AC3E}">
        <p14:creationId xmlns:p14="http://schemas.microsoft.com/office/powerpoint/2010/main" val="65430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Carolyn\Pictures\3D 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700" y="0"/>
            <a:ext cx="97155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6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7246" y="448270"/>
            <a:ext cx="8569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Total Internal Reflection (TIR)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3074" name="Picture 2" descr="http://upload.wikimedia.org/wikipedia/commons/thumb/f/f4/TIR_in_PMMA.jpg/200px-TIR_in_PMMA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0" b="19272"/>
          <a:stretch/>
        </p:blipFill>
        <p:spPr bwMode="auto">
          <a:xfrm>
            <a:off x="5397845" y="5396345"/>
            <a:ext cx="3593755" cy="123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638800" y="1835285"/>
                <a:ext cx="3200400" cy="3498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 smtClean="0"/>
                  <a:t>Snell’s Law: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  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𝑠𝑖𝑛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 smtClean="0"/>
                  <a:t>Critical Angle: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u="sng" dirty="0" smtClean="0"/>
                  <a:t>Note</a:t>
                </a:r>
                <a:r>
                  <a:rPr lang="en-US" dirty="0" smtClean="0"/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90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/>
                        <a:ea typeface="Cambria Math"/>
                      </a:rPr>
                      <m:t>  → 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𝑠𝑖𝑛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=1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1835285"/>
                <a:ext cx="3200400" cy="3498715"/>
              </a:xfrm>
              <a:prstGeom prst="rect">
                <a:avLst/>
              </a:prstGeom>
              <a:blipFill rotWithShape="1">
                <a:blip r:embed="rId4"/>
                <a:stretch>
                  <a:fillRect l="-1524" t="-8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6" name="Picture 4" descr="http://www.edscience.net/wp-content/uploads/2012/05/total-internal-reflection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48" y="1752600"/>
            <a:ext cx="4895452" cy="39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81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a3.sphotos.ak.fbcdn.net/photos-ak-snc1/v316/34/95/742812809/n742812809_725848_2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 contrast="-1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71999" y="-304800"/>
            <a:ext cx="4114801" cy="27709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813137"/>
            <a:ext cx="358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9751CB"/>
                </a:solidFill>
                <a:latin typeface="Harrington" pitchFamily="82" charset="0"/>
              </a:rPr>
              <a:t>About Me</a:t>
            </a:r>
            <a:endParaRPr lang="en-US" sz="6000" b="1" dirty="0">
              <a:solidFill>
                <a:srgbClr val="9751CB"/>
              </a:solidFill>
              <a:latin typeface="Harrington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2057400"/>
            <a:ext cx="8915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73000"/>
              <a:buFont typeface="Wingdings" pitchFamily="2" charset="2"/>
              <a:buChar char="ü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Youngest of 8 children</a:t>
            </a:r>
          </a:p>
          <a:p>
            <a:pPr>
              <a:buSzPct val="73000"/>
              <a:buFont typeface="Wingdings" pitchFamily="2" charset="2"/>
              <a:buChar char="ü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Father worked for the Dept. of Agriculture and mother </a:t>
            </a:r>
            <a:r>
              <a:rPr lang="en-US" sz="2800" dirty="0">
                <a:latin typeface="Angsana New" pitchFamily="18" charset="-34"/>
                <a:cs typeface="Angsana New" pitchFamily="18" charset="-34"/>
              </a:rPr>
              <a:t>was a mathematician</a:t>
            </a:r>
            <a:endParaRPr lang="en-US" sz="2800" dirty="0" smtClean="0">
              <a:latin typeface="Angsana New" pitchFamily="18" charset="-34"/>
              <a:cs typeface="Angsana New" pitchFamily="18" charset="-34"/>
            </a:endParaRPr>
          </a:p>
          <a:p>
            <a:pPr marL="914400" lvl="1" indent="-274320">
              <a:buSzPct val="73000"/>
              <a:buFont typeface="Wingdings" pitchFamily="2" charset="2"/>
              <a:buChar char="§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all children pursued STEM degrees</a:t>
            </a:r>
          </a:p>
          <a:p>
            <a:pPr>
              <a:buSzPct val="73000"/>
              <a:buFont typeface="Wingdings" pitchFamily="2" charset="2"/>
              <a:buChar char="ü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B.S. in Optical Engineering and a minor in Mathematics</a:t>
            </a:r>
            <a:endParaRPr lang="en-US" sz="2800" dirty="0">
              <a:latin typeface="Angsana New" pitchFamily="18" charset="-34"/>
              <a:cs typeface="Angsana New" pitchFamily="18" charset="-34"/>
            </a:endParaRPr>
          </a:p>
          <a:p>
            <a:pPr>
              <a:buSzPct val="73000"/>
              <a:buFont typeface="Wingdings" pitchFamily="2" charset="2"/>
              <a:buChar char="ü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Long-term goals:</a:t>
            </a:r>
          </a:p>
          <a:p>
            <a:pPr lvl="1">
              <a:buSzPct val="66000"/>
              <a:buFont typeface="Wingdings" pitchFamily="2" charset="2"/>
              <a:buChar char="q"/>
            </a:pPr>
            <a:r>
              <a:rPr lang="en-US" sz="2800" dirty="0">
                <a:latin typeface="Angsana New" pitchFamily="18" charset="-34"/>
                <a:cs typeface="Angsana New" pitchFamily="18" charset="-34"/>
              </a:rPr>
              <a:t>Working in a research-driven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company (recently interned at Brookhaven National Laboratory)</a:t>
            </a:r>
            <a:endParaRPr lang="en-US" sz="2800" dirty="0">
              <a:latin typeface="Angsana New" pitchFamily="18" charset="-34"/>
              <a:cs typeface="Angsana New" pitchFamily="18" charset="-34"/>
            </a:endParaRPr>
          </a:p>
          <a:p>
            <a:pPr lvl="1">
              <a:buSzPct val="66000"/>
              <a:buFont typeface="Wingdings" pitchFamily="2" charset="2"/>
              <a:buChar char="q"/>
            </a:pPr>
            <a:r>
              <a:rPr lang="en-US" sz="2800" dirty="0">
                <a:latin typeface="Angsana New" pitchFamily="18" charset="-34"/>
                <a:cs typeface="Angsana New" pitchFamily="18" charset="-34"/>
              </a:rPr>
              <a:t>Designing animated-educational videos  similar to “School House Rock”</a:t>
            </a:r>
          </a:p>
          <a:p>
            <a:pPr lvl="1">
              <a:buSzPct val="66000"/>
              <a:buFont typeface="Wingdings" pitchFamily="2" charset="2"/>
              <a:buChar char="q"/>
            </a:pPr>
            <a:r>
              <a:rPr lang="en-US" sz="2800" dirty="0">
                <a:latin typeface="Angsana New" pitchFamily="18" charset="-34"/>
                <a:cs typeface="Angsana New" pitchFamily="18" charset="-34"/>
              </a:rPr>
              <a:t>Becoming the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university president of my alma mater (Norfolk State University)</a:t>
            </a:r>
            <a:r>
              <a:rPr lang="en-US" sz="2800" dirty="0">
                <a:latin typeface="Angsana New" pitchFamily="18" charset="-34"/>
                <a:cs typeface="Angsana New" pitchFamily="18" charset="-34"/>
              </a:rPr>
              <a:t>	</a:t>
            </a:r>
          </a:p>
          <a:p>
            <a:pPr lvl="1">
              <a:buSzPct val="66000"/>
              <a:buFont typeface="Wingdings" pitchFamily="2" charset="2"/>
              <a:buChar char="q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Establishing </a:t>
            </a:r>
            <a:r>
              <a:rPr lang="en-US" sz="2800" dirty="0">
                <a:latin typeface="Angsana New" pitchFamily="18" charset="-34"/>
                <a:cs typeface="Angsana New" pitchFamily="18" charset="-34"/>
              </a:rPr>
              <a:t>a scholarship fund for </a:t>
            </a: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minority students</a:t>
            </a:r>
            <a:endParaRPr lang="en-US" sz="2800" dirty="0">
              <a:latin typeface="Angsana New" pitchFamily="18" charset="-34"/>
              <a:cs typeface="Angsana New" pitchFamily="18" charset="-34"/>
            </a:endParaRPr>
          </a:p>
          <a:p>
            <a:pPr lvl="1">
              <a:buSzPct val="66000"/>
              <a:buFont typeface="Wingdings" pitchFamily="2" charset="2"/>
              <a:buChar char="q"/>
            </a:pPr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Opening an advanced tutoring center for students in grades K-6</a:t>
            </a:r>
          </a:p>
        </p:txBody>
      </p:sp>
    </p:spTree>
    <p:extLst>
      <p:ext uri="{BB962C8B-B14F-4D97-AF65-F5344CB8AC3E}">
        <p14:creationId xmlns:p14="http://schemas.microsoft.com/office/powerpoint/2010/main" val="110601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http://www.denvernetworks.com/wp-content/uploads/2012/02/cloudcomputin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739057"/>
            <a:ext cx="1539791" cy="1090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http://ecx.images-amazon.com/images/I/21UAn7zWnBL._SL500_AA300_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5029200"/>
            <a:ext cx="1885950" cy="182737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000" b="1" dirty="0" smtClean="0">
                <a:solidFill>
                  <a:srgbClr val="00B050"/>
                </a:solidFill>
                <a:latin typeface="Monotype Corsiva" pitchFamily="66" charset="0"/>
              </a:rPr>
              <a:t>Research</a:t>
            </a:r>
            <a:r>
              <a:rPr lang="en-US" sz="4800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endParaRPr lang="en-US" sz="4800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38400" y="2320582"/>
            <a:ext cx="4572000" cy="438501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Advisor: Dr. Robert Norwood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 smtClean="0"/>
          </a:p>
          <a:p>
            <a:pPr marL="914400" lvl="2" indent="0">
              <a:spcBef>
                <a:spcPts val="0"/>
              </a:spcBef>
              <a:buNone/>
            </a:pPr>
            <a:endParaRPr lang="en-US" sz="2800" dirty="0"/>
          </a:p>
          <a:p>
            <a:pPr marL="114300" indent="0">
              <a:spcBef>
                <a:spcPts val="0"/>
              </a:spcBef>
              <a:buNone/>
            </a:pPr>
            <a:r>
              <a:rPr lang="en-US" dirty="0" smtClean="0"/>
              <a:t>Goals: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higher quality 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smaller </a:t>
            </a:r>
          </a:p>
          <a:p>
            <a:pPr lvl="2">
              <a:spcBef>
                <a:spcPts val="0"/>
              </a:spcBef>
            </a:pPr>
            <a:r>
              <a:rPr lang="en-US" dirty="0"/>
              <a:t>c</a:t>
            </a:r>
            <a:r>
              <a:rPr lang="en-US" dirty="0" smtClean="0"/>
              <a:t>heaper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energy efficient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 smtClean="0"/>
          </a:p>
        </p:txBody>
      </p:sp>
      <p:pic>
        <p:nvPicPr>
          <p:cNvPr id="17" name="Picture 16" descr="http://www.chicagonow.com/lists-that-actually-matter/files/2011/06/tivo_remote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6" y="1107941"/>
            <a:ext cx="1295399" cy="1277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http://alpinewifi.com/wp-content/uploads/2011/07/worlds-first-all-in-one-printer-with-laptop-por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481" y="393607"/>
            <a:ext cx="21336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3G cell phones">
            <a:hlinkClick r:id="rId6" tgtFrame="&quot;_blank&quot;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236" y="3489874"/>
            <a:ext cx="1571625" cy="1589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https://encrypted-tbn0.google.com/images?q=tbn:ANd9GcQdiI_WLpgFALhCoCggPuZ2Gk1qUH0D9zxk_2XhNVY166J80TJC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49" y="4841916"/>
            <a:ext cx="1533525" cy="152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roup 28"/>
          <p:cNvGrpSpPr/>
          <p:nvPr/>
        </p:nvGrpSpPr>
        <p:grpSpPr>
          <a:xfrm>
            <a:off x="2286000" y="2819400"/>
            <a:ext cx="4232563" cy="728187"/>
            <a:chOff x="2286000" y="2743200"/>
            <a:chExt cx="4232563" cy="728187"/>
          </a:xfrm>
        </p:grpSpPr>
        <p:sp>
          <p:nvSpPr>
            <p:cNvPr id="2" name="Oval 1"/>
            <p:cNvSpPr/>
            <p:nvPr/>
          </p:nvSpPr>
          <p:spPr>
            <a:xfrm>
              <a:off x="2286000" y="2743200"/>
              <a:ext cx="4232563" cy="728187"/>
            </a:xfrm>
            <a:prstGeom prst="ellipse">
              <a:avLst/>
            </a:prstGeom>
            <a:solidFill>
              <a:srgbClr val="FFFF66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324099" y="2895600"/>
              <a:ext cx="41211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FrankRuehl" pitchFamily="34" charset="-79"/>
                  <a:cs typeface="FrankRuehl" pitchFamily="34" charset="-79"/>
                </a:rPr>
                <a:t>Optical Communication</a:t>
              </a:r>
              <a:endParaRPr lang="en-US" sz="2400" dirty="0">
                <a:latin typeface="FrankRuehl" pitchFamily="34" charset="-79"/>
                <a:cs typeface="FrankRuehl" pitchFamily="34" charset="-79"/>
              </a:endParaRPr>
            </a:p>
          </p:txBody>
        </p:sp>
      </p:grpSp>
      <p:pic>
        <p:nvPicPr>
          <p:cNvPr id="22" name="Picture 21" descr="http://newspaper.li/static/009da0272ab839eae9fb846c55cc6ea0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867" y="2458959"/>
            <a:ext cx="1870364" cy="724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http://www.texasoutside.com/GPS/garmin-nuvi-260-A.jpg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273" y="488474"/>
            <a:ext cx="1489363" cy="1037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http://rakfilms.com/yahoo_site_admin/assets/images/COX_RES_CMYK_copy.137200113_std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976" y="5602288"/>
            <a:ext cx="2556710" cy="950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http://graphics8.nytimes.com/images/2009/04/14/timestopics/skype-395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64" y="2672716"/>
            <a:ext cx="1466098" cy="874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https://encrypted-tbn0.google.com/images?q=tbn:ANd9GcTQbrsl1fm85jDzD7EpQh3Y25vO5HcJhCPVGNWSXDKACvknzDVZ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730" y="1277378"/>
            <a:ext cx="971550" cy="1108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07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Link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0"/>
            <a:ext cx="8382000" cy="609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 smtClean="0"/>
              <a:t>Modulator </a:t>
            </a:r>
            <a:r>
              <a:rPr lang="en-US" sz="2000" dirty="0" smtClean="0"/>
              <a:t>- device that prevents the signal from losing strength/information as it travels over an extended distance</a:t>
            </a:r>
            <a:endParaRPr lang="en-US" sz="20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762000" y="2057400"/>
            <a:ext cx="8001000" cy="3886200"/>
            <a:chOff x="762000" y="2057400"/>
            <a:chExt cx="8001000" cy="3886200"/>
          </a:xfrm>
        </p:grpSpPr>
        <p:sp>
          <p:nvSpPr>
            <p:cNvPr id="4" name="Oval 3"/>
            <p:cNvSpPr/>
            <p:nvPr/>
          </p:nvSpPr>
          <p:spPr>
            <a:xfrm>
              <a:off x="762000" y="3048000"/>
              <a:ext cx="8001000" cy="2895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438400" y="2057400"/>
              <a:ext cx="4114800" cy="1364448"/>
              <a:chOff x="2438400" y="2057400"/>
              <a:chExt cx="4114800" cy="1364448"/>
            </a:xfrm>
          </p:grpSpPr>
          <p:cxnSp>
            <p:nvCxnSpPr>
              <p:cNvPr id="7" name="Straight Connector 6"/>
              <p:cNvCxnSpPr/>
              <p:nvPr/>
            </p:nvCxnSpPr>
            <p:spPr>
              <a:xfrm flipH="1">
                <a:off x="2438400" y="2057400"/>
                <a:ext cx="1371600" cy="1364448"/>
              </a:xfrm>
              <a:prstGeom prst="line">
                <a:avLst/>
              </a:prstGeom>
              <a:ln w="79375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5257800" y="2057400"/>
                <a:ext cx="1295400" cy="1364448"/>
              </a:xfrm>
              <a:prstGeom prst="line">
                <a:avLst/>
              </a:prstGeom>
              <a:ln w="79375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498048"/>
            <a:ext cx="5919788" cy="2064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2202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19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914400"/>
            <a:ext cx="3048000" cy="838200"/>
          </a:xfrm>
        </p:spPr>
        <p:txBody>
          <a:bodyPr>
            <a:no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Disturbed water</a:t>
            </a:r>
            <a:endParaRPr lang="en-US" sz="2800" dirty="0"/>
          </a:p>
        </p:txBody>
      </p:sp>
      <p:pic>
        <p:nvPicPr>
          <p:cNvPr id="4098" name="Picture 2" descr="http://ilifejourney.files.wordpress.com/2011/03/ripples.jpg?w=5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17024"/>
            <a:ext cx="4264025" cy="313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486400" y="381000"/>
            <a:ext cx="3048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Signal strength </a:t>
            </a:r>
            <a:endParaRPr lang="en-US" sz="2800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333500"/>
            <a:ext cx="3276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25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686800" cy="28956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solidFill>
                  <a:srgbClr val="17C739"/>
                </a:solidFill>
              </a:rPr>
              <a:t>Phase I:</a:t>
            </a:r>
            <a:r>
              <a:rPr lang="en-US" sz="3600" dirty="0" smtClean="0"/>
              <a:t>   Make modulator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b="1" dirty="0" smtClean="0">
                <a:solidFill>
                  <a:srgbClr val="FFFF00"/>
                </a:solidFill>
              </a:rPr>
              <a:t>Phase II:</a:t>
            </a:r>
            <a:r>
              <a:rPr lang="en-US" sz="3600" dirty="0" smtClean="0">
                <a:solidFill>
                  <a:srgbClr val="E7E200"/>
                </a:solidFill>
              </a:rPr>
              <a:t> </a:t>
            </a:r>
            <a:r>
              <a:rPr lang="en-US" sz="3600" dirty="0" smtClean="0"/>
              <a:t>Test modulator for consistent results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Phase III:</a:t>
            </a:r>
            <a:r>
              <a:rPr lang="en-US" sz="3600" dirty="0" smtClean="0"/>
              <a:t> Test using various sol-gels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0"/>
            <a:ext cx="4152900" cy="2316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31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609600"/>
            <a:ext cx="8305800" cy="5638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66800" y="1219200"/>
            <a:ext cx="6934200" cy="4419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30926" y="1752600"/>
            <a:ext cx="7827274" cy="34470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World of </a:t>
            </a:r>
          </a:p>
          <a:p>
            <a:pPr algn="ctr"/>
            <a:r>
              <a:rPr lang="en-US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OPTICS</a:t>
            </a:r>
            <a:endParaRPr lang="en-US" sz="13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524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gmetalminer.com/wp/wp-content/uploads/2011/11/solar-panel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-362880"/>
            <a:ext cx="2362200" cy="18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http://www.ucl.ac.uk/medphys/staff/people/agibson/www/images/adamg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39" y="0"/>
            <a:ext cx="1920761" cy="199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http://www.blogcdn.com/www.engadget.com/media/2010/06/06-15-103dspres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246687"/>
            <a:ext cx="1790701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7" descr="http://1.bp.blogspot.com/-hexV3BreY7g/Ta6vHUnkCsI/AAAAAAAAAkI/4HDTpYPS-vU/s1600/FujiFilm-Finepix-S100FS-digital-camera-jpe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7747">
            <a:off x="6114430" y="4808778"/>
            <a:ext cx="2133600" cy="218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http://www.thinkgeek.com/images/products/additional/large/e722_cube_laser_virtual_keyboard_for_iphone_inus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2743200"/>
            <a:ext cx="2209799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910269"/>
              </p:ext>
            </p:extLst>
          </p:nvPr>
        </p:nvGraphicFramePr>
        <p:xfrm>
          <a:off x="-152400" y="427037"/>
          <a:ext cx="9144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101" name="Picture 5" descr="http://www.analyticalsci.com/Astronomy/Telescopes/imagesm/LXD55/6ref_lxd55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905000"/>
            <a:ext cx="223097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9" descr="http://www.7b.org/gallery/images/AV%2520Night%2520vision%2520goggles.jpg"/>
          <p:cNvSpPr>
            <a:spLocks noChangeAspect="1" noChangeArrowheads="1"/>
          </p:cNvSpPr>
          <p:nvPr/>
        </p:nvSpPr>
        <p:spPr bwMode="auto">
          <a:xfrm>
            <a:off x="155575" y="-1447800"/>
            <a:ext cx="30480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7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828800"/>
            <a:ext cx="3886200" cy="2590800"/>
          </a:xfrm>
          <a:ln w="25400">
            <a:solidFill>
              <a:schemeClr val="accent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2075999" y="76200"/>
            <a:ext cx="499200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8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3D Images</a:t>
            </a:r>
            <a:endParaRPr lang="en-US" sz="8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28800"/>
            <a:ext cx="3886200" cy="2590800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2050" name="Picture 2" descr="http://site.glassesetc.com/buyingguide/image0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600574"/>
            <a:ext cx="5076825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705600" y="5257800"/>
            <a:ext cx="2362200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US" u="sng" dirty="0"/>
              <a:t>Pupillary </a:t>
            </a:r>
            <a:r>
              <a:rPr lang="en-US" u="sng" dirty="0" smtClean="0"/>
              <a:t>Distances </a:t>
            </a:r>
            <a:endParaRPr lang="en-US" u="sng" dirty="0"/>
          </a:p>
          <a:p>
            <a:pPr algn="ctr"/>
            <a:r>
              <a:rPr lang="en-US" dirty="0" smtClean="0"/>
              <a:t>Adults: ~ 54-66 mm</a:t>
            </a:r>
          </a:p>
          <a:p>
            <a:pPr algn="ctr"/>
            <a:r>
              <a:rPr lang="en-US" dirty="0" smtClean="0"/>
              <a:t>Youth:  ~ 41-55 mm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00200" y="1399639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Left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0" y="1371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6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13982</TotalTime>
  <Words>286</Words>
  <Application>Microsoft Office PowerPoint</Application>
  <PresentationFormat>On-screen Show (4:3)</PresentationFormat>
  <Paragraphs>65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Research </vt:lpstr>
      <vt:lpstr>Communication Link</vt:lpstr>
      <vt:lpstr> Disturbed water</vt:lpstr>
      <vt:lpstr>Methods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</dc:creator>
  <cp:lastModifiedBy>Carolyn</cp:lastModifiedBy>
  <cp:revision>58</cp:revision>
  <dcterms:created xsi:type="dcterms:W3CDTF">2012-05-18T11:19:15Z</dcterms:created>
  <dcterms:modified xsi:type="dcterms:W3CDTF">2012-08-27T01:05:37Z</dcterms:modified>
</cp:coreProperties>
</file>