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Default Extension="xlsm" ContentType="application/vnd.ms-excel.sheet.macroEnabled.12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311" r:id="rId13"/>
    <p:sldId id="267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1.xlsm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2.xlsm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/>
              <a:t>FUNCTION</a:t>
            </a:r>
          </a:p>
        </c:rich>
      </c:tx>
      <c:layout>
        <c:manualLayout>
          <c:xMode val="edge"/>
          <c:yMode val="edge"/>
          <c:x val="0.4033613445378153"/>
          <c:y val="0"/>
        </c:manualLayout>
      </c:layout>
      <c:spPr>
        <a:noFill/>
        <a:ln w="25399">
          <a:noFill/>
        </a:ln>
      </c:spPr>
    </c:title>
    <c:plotArea>
      <c:layout>
        <c:manualLayout>
          <c:layoutTarget val="inner"/>
          <c:xMode val="edge"/>
          <c:yMode val="edge"/>
          <c:x val="0.1134453781512606"/>
          <c:y val="0.24087591240875897"/>
          <c:w val="0.84873949579831964"/>
          <c:h val="0.55839416058394153"/>
        </c:manualLayout>
      </c:layout>
      <c:scatterChart>
        <c:scatterStyle val="smoothMarker"/>
        <c:ser>
          <c:idx val="0"/>
          <c:order val="0"/>
          <c:spPr>
            <a:ln w="38099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Graph!$T$2:$T$502</c:f>
              <c:numCache>
                <c:formatCode>General</c:formatCode>
                <c:ptCount val="501"/>
                <c:pt idx="0">
                  <c:v>-3.5</c:v>
                </c:pt>
                <c:pt idx="1">
                  <c:v>-3.4907999999999997</c:v>
                </c:pt>
                <c:pt idx="2">
                  <c:v>-3.4815999999999998</c:v>
                </c:pt>
                <c:pt idx="3">
                  <c:v>-3.4723999999999977</c:v>
                </c:pt>
                <c:pt idx="4">
                  <c:v>-3.4632000000000001</c:v>
                </c:pt>
                <c:pt idx="5">
                  <c:v>-3.4539999999999997</c:v>
                </c:pt>
                <c:pt idx="6">
                  <c:v>-3.4447999999999999</c:v>
                </c:pt>
                <c:pt idx="7">
                  <c:v>-3.4355999999999987</c:v>
                </c:pt>
                <c:pt idx="8">
                  <c:v>-3.4263999999999997</c:v>
                </c:pt>
                <c:pt idx="9">
                  <c:v>-3.4171999999999998</c:v>
                </c:pt>
                <c:pt idx="10">
                  <c:v>-3.4079999999999999</c:v>
                </c:pt>
                <c:pt idx="11">
                  <c:v>-3.3987999999999987</c:v>
                </c:pt>
                <c:pt idx="12">
                  <c:v>-3.3895999999999997</c:v>
                </c:pt>
                <c:pt idx="13">
                  <c:v>-3.3803999999999998</c:v>
                </c:pt>
                <c:pt idx="14">
                  <c:v>-3.3711999999999978</c:v>
                </c:pt>
                <c:pt idx="15">
                  <c:v>-3.3619999999999997</c:v>
                </c:pt>
                <c:pt idx="16">
                  <c:v>-3.3527999999999971</c:v>
                </c:pt>
                <c:pt idx="17">
                  <c:v>-3.3435999999999999</c:v>
                </c:pt>
                <c:pt idx="18">
                  <c:v>-3.3343999999999987</c:v>
                </c:pt>
                <c:pt idx="19">
                  <c:v>-3.3251999999999997</c:v>
                </c:pt>
                <c:pt idx="20">
                  <c:v>-3.3159999999999972</c:v>
                </c:pt>
                <c:pt idx="21">
                  <c:v>-3.3067999999999977</c:v>
                </c:pt>
                <c:pt idx="22">
                  <c:v>-3.2976000000000001</c:v>
                </c:pt>
                <c:pt idx="23">
                  <c:v>-3.2884000000000002</c:v>
                </c:pt>
                <c:pt idx="24">
                  <c:v>-3.2791999999999999</c:v>
                </c:pt>
                <c:pt idx="25">
                  <c:v>-3.27</c:v>
                </c:pt>
                <c:pt idx="26">
                  <c:v>-3.2608000000000001</c:v>
                </c:pt>
                <c:pt idx="27">
                  <c:v>-3.2515999999999998</c:v>
                </c:pt>
                <c:pt idx="28">
                  <c:v>-3.2423999999999999</c:v>
                </c:pt>
                <c:pt idx="29">
                  <c:v>-3.2332000000000001</c:v>
                </c:pt>
                <c:pt idx="30">
                  <c:v>-3.2240000000000002</c:v>
                </c:pt>
                <c:pt idx="31">
                  <c:v>-3.2147999999999999</c:v>
                </c:pt>
                <c:pt idx="32">
                  <c:v>-3.2056</c:v>
                </c:pt>
                <c:pt idx="33">
                  <c:v>-3.1963999999999997</c:v>
                </c:pt>
                <c:pt idx="34">
                  <c:v>-3.1872000000000011</c:v>
                </c:pt>
                <c:pt idx="35">
                  <c:v>-3.1779999999999999</c:v>
                </c:pt>
                <c:pt idx="36">
                  <c:v>-3.1688000000000001</c:v>
                </c:pt>
                <c:pt idx="37">
                  <c:v>-3.1595999999999997</c:v>
                </c:pt>
                <c:pt idx="38">
                  <c:v>-3.1503999999999999</c:v>
                </c:pt>
                <c:pt idx="39">
                  <c:v>-3.1412</c:v>
                </c:pt>
                <c:pt idx="40">
                  <c:v>-3.1319999999999997</c:v>
                </c:pt>
                <c:pt idx="41">
                  <c:v>-3.1227999999999998</c:v>
                </c:pt>
                <c:pt idx="42">
                  <c:v>-3.1135999999999999</c:v>
                </c:pt>
                <c:pt idx="43">
                  <c:v>-3.1044</c:v>
                </c:pt>
                <c:pt idx="44">
                  <c:v>-3.0951999999999997</c:v>
                </c:pt>
                <c:pt idx="45">
                  <c:v>-3.0859999999999999</c:v>
                </c:pt>
                <c:pt idx="46">
                  <c:v>-3.0767999999999978</c:v>
                </c:pt>
                <c:pt idx="47">
                  <c:v>-3.0676000000000001</c:v>
                </c:pt>
                <c:pt idx="48">
                  <c:v>-3.0583999999999998</c:v>
                </c:pt>
                <c:pt idx="49">
                  <c:v>-3.0491999999999999</c:v>
                </c:pt>
                <c:pt idx="50">
                  <c:v>-3.04</c:v>
                </c:pt>
                <c:pt idx="51">
                  <c:v>-3.0307999999999997</c:v>
                </c:pt>
                <c:pt idx="52">
                  <c:v>-3.0215999999999998</c:v>
                </c:pt>
                <c:pt idx="53">
                  <c:v>-3.0123999999999977</c:v>
                </c:pt>
                <c:pt idx="54">
                  <c:v>-3.0032000000000001</c:v>
                </c:pt>
                <c:pt idx="55">
                  <c:v>-2.9939999999999998</c:v>
                </c:pt>
                <c:pt idx="56">
                  <c:v>-2.9847999999999999</c:v>
                </c:pt>
                <c:pt idx="57">
                  <c:v>-2.9755999999999987</c:v>
                </c:pt>
                <c:pt idx="58">
                  <c:v>-2.9663999999999997</c:v>
                </c:pt>
                <c:pt idx="59">
                  <c:v>-2.9572000000000003</c:v>
                </c:pt>
                <c:pt idx="60">
                  <c:v>-2.948</c:v>
                </c:pt>
                <c:pt idx="61">
                  <c:v>-2.9387999999999987</c:v>
                </c:pt>
                <c:pt idx="62">
                  <c:v>-2.9295999999999998</c:v>
                </c:pt>
                <c:pt idx="63">
                  <c:v>-2.9203999999999999</c:v>
                </c:pt>
                <c:pt idx="64">
                  <c:v>-2.9111999999999987</c:v>
                </c:pt>
                <c:pt idx="65">
                  <c:v>-2.9019999999999997</c:v>
                </c:pt>
                <c:pt idx="66">
                  <c:v>-2.8927999999999976</c:v>
                </c:pt>
                <c:pt idx="67">
                  <c:v>-2.8835999999999999</c:v>
                </c:pt>
                <c:pt idx="68">
                  <c:v>-2.8743999999999987</c:v>
                </c:pt>
                <c:pt idx="69">
                  <c:v>-2.8651999999999997</c:v>
                </c:pt>
                <c:pt idx="70">
                  <c:v>-2.8559999999999977</c:v>
                </c:pt>
                <c:pt idx="71">
                  <c:v>-2.8467999999999987</c:v>
                </c:pt>
                <c:pt idx="72">
                  <c:v>-2.8375999999999997</c:v>
                </c:pt>
                <c:pt idx="73">
                  <c:v>-2.8283999999999998</c:v>
                </c:pt>
                <c:pt idx="74">
                  <c:v>-2.8191999999999977</c:v>
                </c:pt>
                <c:pt idx="75">
                  <c:v>-2.8099999999999987</c:v>
                </c:pt>
                <c:pt idx="76">
                  <c:v>-2.8007999999999997</c:v>
                </c:pt>
                <c:pt idx="77">
                  <c:v>-2.7915999999999999</c:v>
                </c:pt>
                <c:pt idx="78">
                  <c:v>-2.7824</c:v>
                </c:pt>
                <c:pt idx="79">
                  <c:v>-2.7732000000000001</c:v>
                </c:pt>
                <c:pt idx="80">
                  <c:v>-2.7640000000000002</c:v>
                </c:pt>
                <c:pt idx="81">
                  <c:v>-2.7547999999999999</c:v>
                </c:pt>
                <c:pt idx="82">
                  <c:v>-2.7456</c:v>
                </c:pt>
                <c:pt idx="83">
                  <c:v>-2.7363999999999997</c:v>
                </c:pt>
                <c:pt idx="84">
                  <c:v>-2.7272000000000012</c:v>
                </c:pt>
                <c:pt idx="85">
                  <c:v>-2.718</c:v>
                </c:pt>
                <c:pt idx="86">
                  <c:v>-2.7088000000000001</c:v>
                </c:pt>
                <c:pt idx="87">
                  <c:v>-2.6995999999999998</c:v>
                </c:pt>
                <c:pt idx="88">
                  <c:v>-2.6903999999999999</c:v>
                </c:pt>
                <c:pt idx="89">
                  <c:v>-2.6812</c:v>
                </c:pt>
                <c:pt idx="90">
                  <c:v>-2.6719999999999997</c:v>
                </c:pt>
                <c:pt idx="91">
                  <c:v>-2.6627999999999998</c:v>
                </c:pt>
                <c:pt idx="92">
                  <c:v>-2.6536</c:v>
                </c:pt>
                <c:pt idx="93">
                  <c:v>-2.6444000000000001</c:v>
                </c:pt>
                <c:pt idx="94">
                  <c:v>-2.6351999999999998</c:v>
                </c:pt>
                <c:pt idx="95">
                  <c:v>-2.6259999999999999</c:v>
                </c:pt>
                <c:pt idx="96">
                  <c:v>-2.6167999999999987</c:v>
                </c:pt>
                <c:pt idx="97">
                  <c:v>-2.6076000000000001</c:v>
                </c:pt>
                <c:pt idx="98">
                  <c:v>-2.5983999999999998</c:v>
                </c:pt>
                <c:pt idx="99">
                  <c:v>-2.5891999999999999</c:v>
                </c:pt>
                <c:pt idx="100">
                  <c:v>-2.58</c:v>
                </c:pt>
                <c:pt idx="101">
                  <c:v>-2.5707999999999998</c:v>
                </c:pt>
                <c:pt idx="102">
                  <c:v>-2.5615999999999999</c:v>
                </c:pt>
                <c:pt idx="103">
                  <c:v>-2.5523999999999987</c:v>
                </c:pt>
                <c:pt idx="104">
                  <c:v>-2.5432000000000001</c:v>
                </c:pt>
                <c:pt idx="105">
                  <c:v>-2.5339999999999998</c:v>
                </c:pt>
                <c:pt idx="106">
                  <c:v>-2.5247999999999999</c:v>
                </c:pt>
                <c:pt idx="107">
                  <c:v>-2.5155999999999987</c:v>
                </c:pt>
                <c:pt idx="108">
                  <c:v>-2.5063999999999997</c:v>
                </c:pt>
                <c:pt idx="109">
                  <c:v>-2.4972000000000003</c:v>
                </c:pt>
                <c:pt idx="110">
                  <c:v>-2.488</c:v>
                </c:pt>
                <c:pt idx="111">
                  <c:v>-2.4787999999999997</c:v>
                </c:pt>
                <c:pt idx="112">
                  <c:v>-2.4695999999999998</c:v>
                </c:pt>
                <c:pt idx="113">
                  <c:v>-2.4603999999999999</c:v>
                </c:pt>
                <c:pt idx="114">
                  <c:v>-2.4511999999999987</c:v>
                </c:pt>
                <c:pt idx="115">
                  <c:v>-2.4419999999999997</c:v>
                </c:pt>
                <c:pt idx="116">
                  <c:v>-2.4327999999999976</c:v>
                </c:pt>
                <c:pt idx="117">
                  <c:v>-2.4236</c:v>
                </c:pt>
                <c:pt idx="118">
                  <c:v>-2.4143999999999997</c:v>
                </c:pt>
                <c:pt idx="119">
                  <c:v>-2.4051999999999998</c:v>
                </c:pt>
                <c:pt idx="120">
                  <c:v>-2.3959999999999977</c:v>
                </c:pt>
                <c:pt idx="121">
                  <c:v>-2.3867999999999987</c:v>
                </c:pt>
                <c:pt idx="122">
                  <c:v>-2.3775999999999997</c:v>
                </c:pt>
                <c:pt idx="123">
                  <c:v>-2.3684000000000003</c:v>
                </c:pt>
                <c:pt idx="124">
                  <c:v>-2.3591999999999977</c:v>
                </c:pt>
                <c:pt idx="125">
                  <c:v>-2.3499999999999988</c:v>
                </c:pt>
                <c:pt idx="126">
                  <c:v>-2.3407999999999998</c:v>
                </c:pt>
                <c:pt idx="127">
                  <c:v>-2.3315999999999977</c:v>
                </c:pt>
                <c:pt idx="128">
                  <c:v>-2.3223999999999987</c:v>
                </c:pt>
                <c:pt idx="129">
                  <c:v>-2.3131999999999997</c:v>
                </c:pt>
                <c:pt idx="130">
                  <c:v>-2.3040000000000003</c:v>
                </c:pt>
                <c:pt idx="131">
                  <c:v>-2.2948</c:v>
                </c:pt>
                <c:pt idx="132">
                  <c:v>-2.2856000000000001</c:v>
                </c:pt>
                <c:pt idx="133">
                  <c:v>-2.2763999999999998</c:v>
                </c:pt>
                <c:pt idx="134">
                  <c:v>-2.2672000000000012</c:v>
                </c:pt>
                <c:pt idx="135">
                  <c:v>-2.258</c:v>
                </c:pt>
                <c:pt idx="136">
                  <c:v>-2.2488000000000001</c:v>
                </c:pt>
                <c:pt idx="137">
                  <c:v>-2.2396000000000003</c:v>
                </c:pt>
                <c:pt idx="138">
                  <c:v>-2.2303999999999999</c:v>
                </c:pt>
                <c:pt idx="139">
                  <c:v>-2.2212000000000001</c:v>
                </c:pt>
                <c:pt idx="140">
                  <c:v>-2.2119999999999997</c:v>
                </c:pt>
                <c:pt idx="141">
                  <c:v>-2.2027999999999999</c:v>
                </c:pt>
                <c:pt idx="142">
                  <c:v>-2.1936</c:v>
                </c:pt>
                <c:pt idx="143">
                  <c:v>-2.1844000000000001</c:v>
                </c:pt>
                <c:pt idx="144">
                  <c:v>-2.1751999999999998</c:v>
                </c:pt>
                <c:pt idx="145">
                  <c:v>-2.1659999999999999</c:v>
                </c:pt>
                <c:pt idx="146">
                  <c:v>-2.1567999999999987</c:v>
                </c:pt>
                <c:pt idx="147">
                  <c:v>-2.1476000000000002</c:v>
                </c:pt>
                <c:pt idx="148">
                  <c:v>-2.1383999999999999</c:v>
                </c:pt>
                <c:pt idx="149">
                  <c:v>-2.1292</c:v>
                </c:pt>
                <c:pt idx="150">
                  <c:v>-2.12</c:v>
                </c:pt>
                <c:pt idx="151">
                  <c:v>-2.1107999999999998</c:v>
                </c:pt>
                <c:pt idx="152">
                  <c:v>-2.1015999999999999</c:v>
                </c:pt>
                <c:pt idx="153">
                  <c:v>-2.0923999999999987</c:v>
                </c:pt>
                <c:pt idx="154">
                  <c:v>-2.0832000000000002</c:v>
                </c:pt>
                <c:pt idx="155">
                  <c:v>-2.0739999999999998</c:v>
                </c:pt>
                <c:pt idx="156">
                  <c:v>-2.0648</c:v>
                </c:pt>
                <c:pt idx="157">
                  <c:v>-2.0555999999999988</c:v>
                </c:pt>
                <c:pt idx="158">
                  <c:v>-2.0463999999999998</c:v>
                </c:pt>
                <c:pt idx="159">
                  <c:v>-2.0372000000000003</c:v>
                </c:pt>
                <c:pt idx="160">
                  <c:v>-2.028</c:v>
                </c:pt>
                <c:pt idx="161">
                  <c:v>-2.0187999999999997</c:v>
                </c:pt>
                <c:pt idx="162">
                  <c:v>-2.0095999999999998</c:v>
                </c:pt>
                <c:pt idx="163">
                  <c:v>-2.0004</c:v>
                </c:pt>
                <c:pt idx="164">
                  <c:v>-1.9911999999999987</c:v>
                </c:pt>
                <c:pt idx="165">
                  <c:v>-1.982</c:v>
                </c:pt>
                <c:pt idx="166">
                  <c:v>-1.9727999999999988</c:v>
                </c:pt>
                <c:pt idx="167">
                  <c:v>-1.963599999999998</c:v>
                </c:pt>
                <c:pt idx="168">
                  <c:v>-1.9543999999999988</c:v>
                </c:pt>
                <c:pt idx="169">
                  <c:v>-1.9451999999999985</c:v>
                </c:pt>
                <c:pt idx="170">
                  <c:v>-1.9359999999999973</c:v>
                </c:pt>
                <c:pt idx="171">
                  <c:v>-1.9267999999999987</c:v>
                </c:pt>
                <c:pt idx="172">
                  <c:v>-1.9175999999999975</c:v>
                </c:pt>
                <c:pt idx="173">
                  <c:v>-1.9083999999999988</c:v>
                </c:pt>
                <c:pt idx="174">
                  <c:v>-1.8992</c:v>
                </c:pt>
                <c:pt idx="175">
                  <c:v>-1.8900000000000001</c:v>
                </c:pt>
                <c:pt idx="176">
                  <c:v>-1.8808</c:v>
                </c:pt>
                <c:pt idx="177">
                  <c:v>-1.8715999999999986</c:v>
                </c:pt>
                <c:pt idx="178">
                  <c:v>-1.8624000000000001</c:v>
                </c:pt>
                <c:pt idx="179">
                  <c:v>-1.8532</c:v>
                </c:pt>
                <c:pt idx="180">
                  <c:v>-1.8440000000000001</c:v>
                </c:pt>
                <c:pt idx="181">
                  <c:v>-1.8348</c:v>
                </c:pt>
                <c:pt idx="182">
                  <c:v>-1.8255999999999988</c:v>
                </c:pt>
                <c:pt idx="183">
                  <c:v>-1.8164</c:v>
                </c:pt>
                <c:pt idx="184">
                  <c:v>-1.8071999999999986</c:v>
                </c:pt>
                <c:pt idx="185">
                  <c:v>-1.7980000000000016</c:v>
                </c:pt>
                <c:pt idx="186">
                  <c:v>-1.7887999999999999</c:v>
                </c:pt>
                <c:pt idx="187">
                  <c:v>-1.7796000000000001</c:v>
                </c:pt>
                <c:pt idx="188">
                  <c:v>-1.7704000000000013</c:v>
                </c:pt>
                <c:pt idx="189">
                  <c:v>-1.7612000000000001</c:v>
                </c:pt>
                <c:pt idx="190">
                  <c:v>-1.7520000000000013</c:v>
                </c:pt>
                <c:pt idx="191">
                  <c:v>-1.7428000000000001</c:v>
                </c:pt>
                <c:pt idx="192">
                  <c:v>-1.7336</c:v>
                </c:pt>
                <c:pt idx="193">
                  <c:v>-1.7243999999999999</c:v>
                </c:pt>
                <c:pt idx="194">
                  <c:v>-1.7152000000000001</c:v>
                </c:pt>
                <c:pt idx="195">
                  <c:v>-1.7060000000000013</c:v>
                </c:pt>
                <c:pt idx="196">
                  <c:v>-1.6968000000000001</c:v>
                </c:pt>
                <c:pt idx="197">
                  <c:v>-1.6876</c:v>
                </c:pt>
                <c:pt idx="198">
                  <c:v>-1.6784000000000001</c:v>
                </c:pt>
                <c:pt idx="199">
                  <c:v>-1.6692</c:v>
                </c:pt>
                <c:pt idx="200">
                  <c:v>-1.6600000000000001</c:v>
                </c:pt>
                <c:pt idx="201">
                  <c:v>-1.6508</c:v>
                </c:pt>
                <c:pt idx="202">
                  <c:v>-1.6415999999999986</c:v>
                </c:pt>
                <c:pt idx="203">
                  <c:v>-1.6324000000000001</c:v>
                </c:pt>
                <c:pt idx="204">
                  <c:v>-1.6232</c:v>
                </c:pt>
                <c:pt idx="205">
                  <c:v>-1.6140000000000001</c:v>
                </c:pt>
                <c:pt idx="206">
                  <c:v>-1.6048</c:v>
                </c:pt>
                <c:pt idx="207">
                  <c:v>-1.5955999999999988</c:v>
                </c:pt>
                <c:pt idx="208">
                  <c:v>-1.5864</c:v>
                </c:pt>
                <c:pt idx="209">
                  <c:v>-1.5771999999999986</c:v>
                </c:pt>
                <c:pt idx="210">
                  <c:v>-1.5680000000000001</c:v>
                </c:pt>
                <c:pt idx="211">
                  <c:v>-1.5588</c:v>
                </c:pt>
                <c:pt idx="212">
                  <c:v>-1.5495999999999988</c:v>
                </c:pt>
                <c:pt idx="213">
                  <c:v>-1.5404</c:v>
                </c:pt>
                <c:pt idx="214">
                  <c:v>-1.5311999999999988</c:v>
                </c:pt>
                <c:pt idx="215">
                  <c:v>-1.522</c:v>
                </c:pt>
                <c:pt idx="216">
                  <c:v>-1.5127999999999986</c:v>
                </c:pt>
                <c:pt idx="217">
                  <c:v>-1.5035999999999985</c:v>
                </c:pt>
                <c:pt idx="218">
                  <c:v>-1.4944000000000002</c:v>
                </c:pt>
                <c:pt idx="219">
                  <c:v>-1.4851999999999983</c:v>
                </c:pt>
                <c:pt idx="220">
                  <c:v>-1.476</c:v>
                </c:pt>
                <c:pt idx="221">
                  <c:v>-1.4667999999999988</c:v>
                </c:pt>
                <c:pt idx="222">
                  <c:v>-1.4575999999999985</c:v>
                </c:pt>
                <c:pt idx="223">
                  <c:v>-1.4483999999999986</c:v>
                </c:pt>
                <c:pt idx="224">
                  <c:v>-1.4391999999999983</c:v>
                </c:pt>
                <c:pt idx="225">
                  <c:v>-1.4300000000000002</c:v>
                </c:pt>
                <c:pt idx="226">
                  <c:v>-1.4207999999999983</c:v>
                </c:pt>
                <c:pt idx="227">
                  <c:v>-1.4115999999999975</c:v>
                </c:pt>
                <c:pt idx="228">
                  <c:v>-1.4023999999999988</c:v>
                </c:pt>
                <c:pt idx="229">
                  <c:v>-1.3932000000000002</c:v>
                </c:pt>
                <c:pt idx="230">
                  <c:v>-1.3839999999999986</c:v>
                </c:pt>
                <c:pt idx="231">
                  <c:v>-1.3748</c:v>
                </c:pt>
                <c:pt idx="232">
                  <c:v>-1.3655999999999988</c:v>
                </c:pt>
                <c:pt idx="233">
                  <c:v>-1.3563999999999998</c:v>
                </c:pt>
                <c:pt idx="234">
                  <c:v>-1.3472</c:v>
                </c:pt>
                <c:pt idx="235">
                  <c:v>-1.3380000000000001</c:v>
                </c:pt>
                <c:pt idx="236">
                  <c:v>-1.3288000000000002</c:v>
                </c:pt>
                <c:pt idx="237">
                  <c:v>-1.3195999999999986</c:v>
                </c:pt>
                <c:pt idx="238">
                  <c:v>-1.3104</c:v>
                </c:pt>
                <c:pt idx="239">
                  <c:v>-1.3011999999999988</c:v>
                </c:pt>
                <c:pt idx="240">
                  <c:v>-1.2919999999999978</c:v>
                </c:pt>
                <c:pt idx="241">
                  <c:v>-1.2827999999999986</c:v>
                </c:pt>
                <c:pt idx="242">
                  <c:v>-1.2735999999999987</c:v>
                </c:pt>
                <c:pt idx="243">
                  <c:v>-1.2644000000000002</c:v>
                </c:pt>
                <c:pt idx="244">
                  <c:v>-1.2551999999999985</c:v>
                </c:pt>
                <c:pt idx="245">
                  <c:v>-1.246</c:v>
                </c:pt>
                <c:pt idx="246">
                  <c:v>-1.2367999999999988</c:v>
                </c:pt>
                <c:pt idx="247">
                  <c:v>-1.2275999999999987</c:v>
                </c:pt>
                <c:pt idx="248">
                  <c:v>-1.2183999999999986</c:v>
                </c:pt>
                <c:pt idx="249">
                  <c:v>-1.2091999999999985</c:v>
                </c:pt>
                <c:pt idx="250">
                  <c:v>-1.2000000000000002</c:v>
                </c:pt>
                <c:pt idx="251">
                  <c:v>-1.1907999999999999</c:v>
                </c:pt>
                <c:pt idx="252">
                  <c:v>-1.1816</c:v>
                </c:pt>
                <c:pt idx="253">
                  <c:v>-1.1724000000000001</c:v>
                </c:pt>
                <c:pt idx="254">
                  <c:v>-1.1632000000000002</c:v>
                </c:pt>
                <c:pt idx="255">
                  <c:v>-1.1539999999999986</c:v>
                </c:pt>
                <c:pt idx="256">
                  <c:v>-1.1448</c:v>
                </c:pt>
                <c:pt idx="257">
                  <c:v>-1.1356000000000002</c:v>
                </c:pt>
                <c:pt idx="258">
                  <c:v>-1.1263999999999998</c:v>
                </c:pt>
                <c:pt idx="259">
                  <c:v>-1.1172</c:v>
                </c:pt>
                <c:pt idx="260">
                  <c:v>-1.1080000000000001</c:v>
                </c:pt>
                <c:pt idx="261">
                  <c:v>-1.0988000000000002</c:v>
                </c:pt>
                <c:pt idx="262">
                  <c:v>-1.0895999999999986</c:v>
                </c:pt>
                <c:pt idx="263">
                  <c:v>-1.0804</c:v>
                </c:pt>
                <c:pt idx="264">
                  <c:v>-1.0712000000000002</c:v>
                </c:pt>
                <c:pt idx="265">
                  <c:v>-1.0619999999999981</c:v>
                </c:pt>
                <c:pt idx="266">
                  <c:v>-1.0528</c:v>
                </c:pt>
                <c:pt idx="267">
                  <c:v>-1.0435999999999988</c:v>
                </c:pt>
                <c:pt idx="268">
                  <c:v>-1.0344000000000002</c:v>
                </c:pt>
                <c:pt idx="269">
                  <c:v>-1.0251999999999986</c:v>
                </c:pt>
                <c:pt idx="270">
                  <c:v>-1.016</c:v>
                </c:pt>
                <c:pt idx="271">
                  <c:v>-1.0067999999999988</c:v>
                </c:pt>
                <c:pt idx="272">
                  <c:v>-0.9976000000000006</c:v>
                </c:pt>
                <c:pt idx="273">
                  <c:v>-0.9883999999999995</c:v>
                </c:pt>
                <c:pt idx="274">
                  <c:v>-0.97920000000000007</c:v>
                </c:pt>
                <c:pt idx="275">
                  <c:v>-0.9700000000000002</c:v>
                </c:pt>
                <c:pt idx="276">
                  <c:v>-0.96080000000000054</c:v>
                </c:pt>
                <c:pt idx="277">
                  <c:v>-0.95160000000000078</c:v>
                </c:pt>
                <c:pt idx="278">
                  <c:v>-0.94240000000000013</c:v>
                </c:pt>
                <c:pt idx="279">
                  <c:v>-0.93320000000000025</c:v>
                </c:pt>
                <c:pt idx="280">
                  <c:v>-0.92399999999999993</c:v>
                </c:pt>
                <c:pt idx="281">
                  <c:v>-0.91480000000000061</c:v>
                </c:pt>
                <c:pt idx="282">
                  <c:v>-0.90560000000000063</c:v>
                </c:pt>
                <c:pt idx="283">
                  <c:v>-0.89640000000000053</c:v>
                </c:pt>
                <c:pt idx="284">
                  <c:v>-0.88720000000000065</c:v>
                </c:pt>
                <c:pt idx="285">
                  <c:v>-0.87800000000000089</c:v>
                </c:pt>
                <c:pt idx="286">
                  <c:v>-0.86880000000000102</c:v>
                </c:pt>
                <c:pt idx="287">
                  <c:v>-0.85959999999999992</c:v>
                </c:pt>
                <c:pt idx="288">
                  <c:v>-0.85040000000000004</c:v>
                </c:pt>
                <c:pt idx="289">
                  <c:v>-0.84120000000000061</c:v>
                </c:pt>
                <c:pt idx="290">
                  <c:v>-0.83199999999999985</c:v>
                </c:pt>
                <c:pt idx="291">
                  <c:v>-0.82280000000000064</c:v>
                </c:pt>
                <c:pt idx="292">
                  <c:v>-0.81360000000000077</c:v>
                </c:pt>
                <c:pt idx="293">
                  <c:v>-0.80440000000000023</c:v>
                </c:pt>
                <c:pt idx="294">
                  <c:v>-0.79519999999999991</c:v>
                </c:pt>
                <c:pt idx="295">
                  <c:v>-0.78600000000000003</c:v>
                </c:pt>
                <c:pt idx="296">
                  <c:v>-0.7768000000000006</c:v>
                </c:pt>
                <c:pt idx="297">
                  <c:v>-0.76759999999999984</c:v>
                </c:pt>
                <c:pt idx="298">
                  <c:v>-0.75840000000000063</c:v>
                </c:pt>
                <c:pt idx="299">
                  <c:v>-0.74920000000000064</c:v>
                </c:pt>
                <c:pt idx="300">
                  <c:v>-0.74000000000000088</c:v>
                </c:pt>
                <c:pt idx="301">
                  <c:v>-0.73080000000000056</c:v>
                </c:pt>
                <c:pt idx="302">
                  <c:v>-0.7216000000000008</c:v>
                </c:pt>
                <c:pt idx="303">
                  <c:v>-0.71240000000000014</c:v>
                </c:pt>
                <c:pt idx="304">
                  <c:v>-0.70319999999999983</c:v>
                </c:pt>
                <c:pt idx="305">
                  <c:v>-0.69400000000000095</c:v>
                </c:pt>
                <c:pt idx="306">
                  <c:v>-0.68480000000000119</c:v>
                </c:pt>
                <c:pt idx="307">
                  <c:v>-0.67560000000000142</c:v>
                </c:pt>
                <c:pt idx="308">
                  <c:v>-0.66640000000000055</c:v>
                </c:pt>
                <c:pt idx="309">
                  <c:v>-0.65720000000000078</c:v>
                </c:pt>
                <c:pt idx="310">
                  <c:v>-0.64800000000000091</c:v>
                </c:pt>
                <c:pt idx="311">
                  <c:v>-0.63880000000000114</c:v>
                </c:pt>
                <c:pt idx="312">
                  <c:v>-0.62959999999999994</c:v>
                </c:pt>
                <c:pt idx="313">
                  <c:v>-0.62040000000000062</c:v>
                </c:pt>
                <c:pt idx="314">
                  <c:v>-0.61120000000000063</c:v>
                </c:pt>
                <c:pt idx="315">
                  <c:v>-0.60200000000000053</c:v>
                </c:pt>
                <c:pt idx="316">
                  <c:v>-0.59280000000000066</c:v>
                </c:pt>
                <c:pt idx="317">
                  <c:v>-0.5836000000000009</c:v>
                </c:pt>
                <c:pt idx="318">
                  <c:v>-0.57440000000000024</c:v>
                </c:pt>
                <c:pt idx="319">
                  <c:v>-0.56519999999999992</c:v>
                </c:pt>
                <c:pt idx="320">
                  <c:v>-0.55600000000000005</c:v>
                </c:pt>
                <c:pt idx="321">
                  <c:v>-0.54680000000000062</c:v>
                </c:pt>
                <c:pt idx="322">
                  <c:v>-0.53759999999999986</c:v>
                </c:pt>
                <c:pt idx="323">
                  <c:v>-0.52839999999999998</c:v>
                </c:pt>
                <c:pt idx="324">
                  <c:v>-0.51920000000000011</c:v>
                </c:pt>
                <c:pt idx="325">
                  <c:v>-0.51000000000000023</c:v>
                </c:pt>
                <c:pt idx="326">
                  <c:v>-0.50079999999999991</c:v>
                </c:pt>
                <c:pt idx="327">
                  <c:v>-0.49160000000000031</c:v>
                </c:pt>
                <c:pt idx="328">
                  <c:v>-0.48240000000000038</c:v>
                </c:pt>
                <c:pt idx="329">
                  <c:v>-0.47320000000000001</c:v>
                </c:pt>
                <c:pt idx="330">
                  <c:v>-0.46400000000000002</c:v>
                </c:pt>
                <c:pt idx="331">
                  <c:v>-0.45480000000000032</c:v>
                </c:pt>
                <c:pt idx="332">
                  <c:v>-0.44560000000000038</c:v>
                </c:pt>
                <c:pt idx="333">
                  <c:v>-0.43640000000000034</c:v>
                </c:pt>
                <c:pt idx="334">
                  <c:v>-0.42720000000000002</c:v>
                </c:pt>
                <c:pt idx="335">
                  <c:v>-0.41800000000000032</c:v>
                </c:pt>
                <c:pt idx="336">
                  <c:v>-0.40880000000000061</c:v>
                </c:pt>
                <c:pt idx="337">
                  <c:v>-0.3996000000000004</c:v>
                </c:pt>
                <c:pt idx="338">
                  <c:v>-0.39040000000000052</c:v>
                </c:pt>
                <c:pt idx="339">
                  <c:v>-0.38120000000000032</c:v>
                </c:pt>
                <c:pt idx="340">
                  <c:v>-0.37200000000000027</c:v>
                </c:pt>
                <c:pt idx="341">
                  <c:v>-0.3628000000000004</c:v>
                </c:pt>
                <c:pt idx="342">
                  <c:v>-0.3536000000000003</c:v>
                </c:pt>
                <c:pt idx="343">
                  <c:v>-0.34440000000000087</c:v>
                </c:pt>
                <c:pt idx="344">
                  <c:v>-0.33520000000000033</c:v>
                </c:pt>
                <c:pt idx="345">
                  <c:v>-0.32600000000000046</c:v>
                </c:pt>
                <c:pt idx="346">
                  <c:v>-0.31680000000000064</c:v>
                </c:pt>
                <c:pt idx="347">
                  <c:v>-0.30760000000000026</c:v>
                </c:pt>
                <c:pt idx="348">
                  <c:v>-0.29840000000000033</c:v>
                </c:pt>
                <c:pt idx="349">
                  <c:v>-0.28920000000000012</c:v>
                </c:pt>
                <c:pt idx="350">
                  <c:v>-0.2800000000000003</c:v>
                </c:pt>
                <c:pt idx="351">
                  <c:v>-0.27080000000000026</c:v>
                </c:pt>
                <c:pt idx="352">
                  <c:v>-0.26160000000000005</c:v>
                </c:pt>
                <c:pt idx="353">
                  <c:v>-0.25240000000000018</c:v>
                </c:pt>
                <c:pt idx="354">
                  <c:v>-0.24319999999999994</c:v>
                </c:pt>
                <c:pt idx="355">
                  <c:v>-0.23400000000000001</c:v>
                </c:pt>
                <c:pt idx="356">
                  <c:v>-0.22480000000000031</c:v>
                </c:pt>
                <c:pt idx="357">
                  <c:v>-0.21560000000000024</c:v>
                </c:pt>
                <c:pt idx="358">
                  <c:v>-0.20639999999999994</c:v>
                </c:pt>
                <c:pt idx="359">
                  <c:v>-0.19720000000000029</c:v>
                </c:pt>
                <c:pt idx="360">
                  <c:v>-0.18800000000000036</c:v>
                </c:pt>
                <c:pt idx="361">
                  <c:v>-0.17880000000000001</c:v>
                </c:pt>
                <c:pt idx="362">
                  <c:v>-0.16960000000000017</c:v>
                </c:pt>
                <c:pt idx="363">
                  <c:v>-0.16040000000000032</c:v>
                </c:pt>
                <c:pt idx="364">
                  <c:v>-0.15120000000000039</c:v>
                </c:pt>
                <c:pt idx="365">
                  <c:v>-0.14200000000000004</c:v>
                </c:pt>
                <c:pt idx="366">
                  <c:v>-0.13280000000000003</c:v>
                </c:pt>
                <c:pt idx="367">
                  <c:v>-0.12360000000000022</c:v>
                </c:pt>
                <c:pt idx="368">
                  <c:v>-0.11439999999999986</c:v>
                </c:pt>
                <c:pt idx="369">
                  <c:v>-0.10519999999999996</c:v>
                </c:pt>
                <c:pt idx="370">
                  <c:v>-9.6000000000000196E-2</c:v>
                </c:pt>
                <c:pt idx="371">
                  <c:v>-8.6800000000000224E-2</c:v>
                </c:pt>
                <c:pt idx="372">
                  <c:v>-7.7599999999999988E-2</c:v>
                </c:pt>
                <c:pt idx="373">
                  <c:v>-6.84000000000001E-2</c:v>
                </c:pt>
                <c:pt idx="374">
                  <c:v>-5.9200000000000204E-2</c:v>
                </c:pt>
                <c:pt idx="375">
                  <c:v>-5.000000000000035E-2</c:v>
                </c:pt>
                <c:pt idx="376">
                  <c:v>-4.0800000000000017E-2</c:v>
                </c:pt>
                <c:pt idx="377">
                  <c:v>-3.1600000000000121E-2</c:v>
                </c:pt>
                <c:pt idx="378">
                  <c:v>-2.2400000000000236E-2</c:v>
                </c:pt>
                <c:pt idx="379">
                  <c:v>-1.3199999999999878E-2</c:v>
                </c:pt>
                <c:pt idx="380">
                  <c:v>-4.0000000000000088E-3</c:v>
                </c:pt>
                <c:pt idx="381">
                  <c:v>5.1999999999998809E-3</c:v>
                </c:pt>
                <c:pt idx="382">
                  <c:v>1.4399999999999738E-2</c:v>
                </c:pt>
                <c:pt idx="383">
                  <c:v>2.3600000000000086E-2</c:v>
                </c:pt>
                <c:pt idx="384">
                  <c:v>3.2799999999999982E-2</c:v>
                </c:pt>
                <c:pt idx="385">
                  <c:v>4.1999999999999822E-2</c:v>
                </c:pt>
                <c:pt idx="386">
                  <c:v>5.1200000000000127E-2</c:v>
                </c:pt>
                <c:pt idx="387">
                  <c:v>6.0400000000000086E-2</c:v>
                </c:pt>
                <c:pt idx="388">
                  <c:v>6.9599999999999967E-2</c:v>
                </c:pt>
                <c:pt idx="389">
                  <c:v>7.8799999999999898E-2</c:v>
                </c:pt>
                <c:pt idx="390">
                  <c:v>8.8000000000000231E-2</c:v>
                </c:pt>
                <c:pt idx="391">
                  <c:v>9.7200000000000022E-2</c:v>
                </c:pt>
                <c:pt idx="392">
                  <c:v>0.10639999999999983</c:v>
                </c:pt>
                <c:pt idx="393">
                  <c:v>0.11560000000000024</c:v>
                </c:pt>
                <c:pt idx="394">
                  <c:v>0.12480000000000002</c:v>
                </c:pt>
                <c:pt idx="395">
                  <c:v>0.13400000000000001</c:v>
                </c:pt>
                <c:pt idx="396">
                  <c:v>0.14319999999999991</c:v>
                </c:pt>
                <c:pt idx="397">
                  <c:v>0.15240000000000031</c:v>
                </c:pt>
                <c:pt idx="398">
                  <c:v>0.16160000000000016</c:v>
                </c:pt>
                <c:pt idx="399">
                  <c:v>0.17080000000000001</c:v>
                </c:pt>
                <c:pt idx="400">
                  <c:v>0.18000000000000002</c:v>
                </c:pt>
                <c:pt idx="401">
                  <c:v>0.18920000000000026</c:v>
                </c:pt>
                <c:pt idx="402">
                  <c:v>0.19840000000000019</c:v>
                </c:pt>
                <c:pt idx="403">
                  <c:v>0.20759999999999998</c:v>
                </c:pt>
                <c:pt idx="404">
                  <c:v>0.21680000000000021</c:v>
                </c:pt>
                <c:pt idx="405">
                  <c:v>0.22600000000000023</c:v>
                </c:pt>
                <c:pt idx="406">
                  <c:v>0.23519999999999991</c:v>
                </c:pt>
                <c:pt idx="407">
                  <c:v>0.24439999999999992</c:v>
                </c:pt>
                <c:pt idx="408">
                  <c:v>0.25360000000000005</c:v>
                </c:pt>
                <c:pt idx="409">
                  <c:v>0.26279999999999992</c:v>
                </c:pt>
                <c:pt idx="410">
                  <c:v>0.27200000000000002</c:v>
                </c:pt>
                <c:pt idx="411">
                  <c:v>0.28120000000000012</c:v>
                </c:pt>
                <c:pt idx="412">
                  <c:v>0.29040000000000032</c:v>
                </c:pt>
                <c:pt idx="413">
                  <c:v>0.2996000000000002</c:v>
                </c:pt>
                <c:pt idx="414">
                  <c:v>0.30880000000000013</c:v>
                </c:pt>
                <c:pt idx="415">
                  <c:v>0.31800000000000045</c:v>
                </c:pt>
                <c:pt idx="416">
                  <c:v>0.32720000000000032</c:v>
                </c:pt>
                <c:pt idx="417">
                  <c:v>0.33640000000000042</c:v>
                </c:pt>
                <c:pt idx="418">
                  <c:v>0.34560000000000057</c:v>
                </c:pt>
                <c:pt idx="419">
                  <c:v>0.35480000000000039</c:v>
                </c:pt>
                <c:pt idx="420">
                  <c:v>0.36400000000000027</c:v>
                </c:pt>
                <c:pt idx="421">
                  <c:v>0.37320000000000014</c:v>
                </c:pt>
                <c:pt idx="422">
                  <c:v>0.38240000000000052</c:v>
                </c:pt>
                <c:pt idx="423">
                  <c:v>0.39160000000000039</c:v>
                </c:pt>
                <c:pt idx="424">
                  <c:v>0.40079999999999982</c:v>
                </c:pt>
                <c:pt idx="425">
                  <c:v>0.41000000000000031</c:v>
                </c:pt>
                <c:pt idx="426">
                  <c:v>0.41920000000000002</c:v>
                </c:pt>
                <c:pt idx="427">
                  <c:v>0.42840000000000034</c:v>
                </c:pt>
                <c:pt idx="428">
                  <c:v>0.43760000000000021</c:v>
                </c:pt>
                <c:pt idx="429">
                  <c:v>0.44680000000000053</c:v>
                </c:pt>
                <c:pt idx="430">
                  <c:v>0.45600000000000002</c:v>
                </c:pt>
                <c:pt idx="431">
                  <c:v>0.4652</c:v>
                </c:pt>
                <c:pt idx="432">
                  <c:v>0.47440000000000032</c:v>
                </c:pt>
                <c:pt idx="433">
                  <c:v>0.48360000000000031</c:v>
                </c:pt>
                <c:pt idx="434">
                  <c:v>0.49280000000000035</c:v>
                </c:pt>
                <c:pt idx="435">
                  <c:v>0.50199999999999978</c:v>
                </c:pt>
                <c:pt idx="436">
                  <c:v>0.51119999999999954</c:v>
                </c:pt>
                <c:pt idx="437">
                  <c:v>0.52039999999999953</c:v>
                </c:pt>
                <c:pt idx="438">
                  <c:v>0.52960000000000063</c:v>
                </c:pt>
                <c:pt idx="439">
                  <c:v>0.53880000000000061</c:v>
                </c:pt>
                <c:pt idx="440">
                  <c:v>0.54800000000000004</c:v>
                </c:pt>
                <c:pt idx="441">
                  <c:v>0.55719999999999992</c:v>
                </c:pt>
                <c:pt idx="442">
                  <c:v>0.56639999999999979</c:v>
                </c:pt>
                <c:pt idx="443">
                  <c:v>0.57559999999999967</c:v>
                </c:pt>
                <c:pt idx="444">
                  <c:v>0.58479999999999965</c:v>
                </c:pt>
                <c:pt idx="445">
                  <c:v>0.59400000000000064</c:v>
                </c:pt>
                <c:pt idx="446">
                  <c:v>0.60320000000000062</c:v>
                </c:pt>
                <c:pt idx="447">
                  <c:v>0.61240000000000061</c:v>
                </c:pt>
                <c:pt idx="448">
                  <c:v>0.62159999999999993</c:v>
                </c:pt>
                <c:pt idx="449">
                  <c:v>0.63080000000000058</c:v>
                </c:pt>
                <c:pt idx="450">
                  <c:v>0.64000000000000035</c:v>
                </c:pt>
                <c:pt idx="451">
                  <c:v>0.64920000000000033</c:v>
                </c:pt>
                <c:pt idx="452">
                  <c:v>0.65840000000000065</c:v>
                </c:pt>
                <c:pt idx="453">
                  <c:v>0.6676000000000013</c:v>
                </c:pt>
                <c:pt idx="454">
                  <c:v>0.67680000000000118</c:v>
                </c:pt>
                <c:pt idx="455">
                  <c:v>0.68600000000000083</c:v>
                </c:pt>
                <c:pt idx="456">
                  <c:v>0.69520000000000071</c:v>
                </c:pt>
                <c:pt idx="457">
                  <c:v>0.70439999999999969</c:v>
                </c:pt>
                <c:pt idx="458">
                  <c:v>0.71359999999999968</c:v>
                </c:pt>
                <c:pt idx="459">
                  <c:v>0.722800000000001</c:v>
                </c:pt>
                <c:pt idx="460">
                  <c:v>0.73200000000000065</c:v>
                </c:pt>
                <c:pt idx="461">
                  <c:v>0.74120000000000064</c:v>
                </c:pt>
                <c:pt idx="462">
                  <c:v>0.75040000000000062</c:v>
                </c:pt>
                <c:pt idx="463">
                  <c:v>0.75959999999999983</c:v>
                </c:pt>
                <c:pt idx="464">
                  <c:v>0.76880000000000048</c:v>
                </c:pt>
                <c:pt idx="465">
                  <c:v>0.77799999999999969</c:v>
                </c:pt>
                <c:pt idx="466">
                  <c:v>0.78720000000000034</c:v>
                </c:pt>
                <c:pt idx="467">
                  <c:v>0.79640000000000022</c:v>
                </c:pt>
                <c:pt idx="468">
                  <c:v>0.80560000000000065</c:v>
                </c:pt>
                <c:pt idx="469">
                  <c:v>0.81480000000000063</c:v>
                </c:pt>
                <c:pt idx="470">
                  <c:v>0.82399999999999984</c:v>
                </c:pt>
                <c:pt idx="471">
                  <c:v>0.83319999999999972</c:v>
                </c:pt>
                <c:pt idx="472">
                  <c:v>0.8423999999999997</c:v>
                </c:pt>
                <c:pt idx="473">
                  <c:v>0.85160000000000124</c:v>
                </c:pt>
                <c:pt idx="474">
                  <c:v>0.86080000000000101</c:v>
                </c:pt>
                <c:pt idx="475">
                  <c:v>0.87000000000000077</c:v>
                </c:pt>
                <c:pt idx="476">
                  <c:v>0.87920000000000065</c:v>
                </c:pt>
                <c:pt idx="477">
                  <c:v>0.88840000000000052</c:v>
                </c:pt>
                <c:pt idx="478">
                  <c:v>0.89759999999999973</c:v>
                </c:pt>
                <c:pt idx="479">
                  <c:v>0.90679999999999961</c:v>
                </c:pt>
                <c:pt idx="480">
                  <c:v>0.9160000000000007</c:v>
                </c:pt>
                <c:pt idx="481">
                  <c:v>0.92520000000000024</c:v>
                </c:pt>
                <c:pt idx="482">
                  <c:v>0.93440000000000012</c:v>
                </c:pt>
                <c:pt idx="483">
                  <c:v>0.94359999999999999</c:v>
                </c:pt>
                <c:pt idx="484">
                  <c:v>0.95280000000000054</c:v>
                </c:pt>
                <c:pt idx="485">
                  <c:v>0.96199999999999974</c:v>
                </c:pt>
                <c:pt idx="486">
                  <c:v>0.97119999999999951</c:v>
                </c:pt>
                <c:pt idx="487">
                  <c:v>0.98039999999999949</c:v>
                </c:pt>
                <c:pt idx="488">
                  <c:v>0.9896000000000007</c:v>
                </c:pt>
                <c:pt idx="489">
                  <c:v>0.99880000000000013</c:v>
                </c:pt>
                <c:pt idx="490">
                  <c:v>1.008</c:v>
                </c:pt>
                <c:pt idx="491">
                  <c:v>1.0171999999999985</c:v>
                </c:pt>
                <c:pt idx="492">
                  <c:v>1.0263999999999998</c:v>
                </c:pt>
                <c:pt idx="493">
                  <c:v>1.0355999999999979</c:v>
                </c:pt>
                <c:pt idx="494">
                  <c:v>1.0447999999999982</c:v>
                </c:pt>
                <c:pt idx="495">
                  <c:v>1.0540000000000003</c:v>
                </c:pt>
                <c:pt idx="496">
                  <c:v>1.0631999999999988</c:v>
                </c:pt>
                <c:pt idx="497">
                  <c:v>1.0724</c:v>
                </c:pt>
                <c:pt idx="498">
                  <c:v>1.0815999999999986</c:v>
                </c:pt>
                <c:pt idx="499">
                  <c:v>1.0907999999999998</c:v>
                </c:pt>
                <c:pt idx="500">
                  <c:v>1.0999999999999981</c:v>
                </c:pt>
              </c:numCache>
            </c:numRef>
          </c:xVal>
          <c:yVal>
            <c:numRef>
              <c:f>Graph!$U$2:$U$502</c:f>
              <c:numCache>
                <c:formatCode>General</c:formatCode>
                <c:ptCount val="501"/>
                <c:pt idx="0">
                  <c:v>6.890625</c:v>
                </c:pt>
                <c:pt idx="1">
                  <c:v>6.4697471914204678</c:v>
                </c:pt>
                <c:pt idx="2">
                  <c:v>6.0680656898154481</c:v>
                </c:pt>
                <c:pt idx="3">
                  <c:v>5.6849912518310459</c:v>
                </c:pt>
                <c:pt idx="4">
                  <c:v>5.3199450463694209</c:v>
                </c:pt>
                <c:pt idx="5">
                  <c:v>4.9723585528636232</c:v>
                </c:pt>
                <c:pt idx="6">
                  <c:v>4.6416734599888265</c:v>
                </c:pt>
                <c:pt idx="7">
                  <c:v>4.3273415648103226</c:v>
                </c:pt>
                <c:pt idx="8">
                  <c:v>4.0288246723678345</c:v>
                </c:pt>
                <c:pt idx="9">
                  <c:v>3.7455944956966012</c:v>
                </c:pt>
                <c:pt idx="10">
                  <c:v>3.4771325562849862</c:v>
                </c:pt>
                <c:pt idx="11">
                  <c:v>3.2229300849686076</c:v>
                </c:pt>
                <c:pt idx="12">
                  <c:v>2.982487923261139</c:v>
                </c:pt>
                <c:pt idx="13">
                  <c:v>2.7553164251216034</c:v>
                </c:pt>
                <c:pt idx="14">
                  <c:v>2.5409353591583019</c:v>
                </c:pt>
                <c:pt idx="15">
                  <c:v>2.3388738112692522</c:v>
                </c:pt>
                <c:pt idx="16">
                  <c:v>2.1486700877192835</c:v>
                </c:pt>
                <c:pt idx="17">
                  <c:v>1.9698716186536169</c:v>
                </c:pt>
                <c:pt idx="18">
                  <c:v>1.8020348620481439</c:v>
                </c:pt>
                <c:pt idx="19">
                  <c:v>1.6447252080961206</c:v>
                </c:pt>
                <c:pt idx="20">
                  <c:v>1.497516884031572</c:v>
                </c:pt>
                <c:pt idx="21">
                  <c:v>1.359992859389233</c:v>
                </c:pt>
                <c:pt idx="22">
                  <c:v>1.2317447517010158</c:v>
                </c:pt>
                <c:pt idx="23">
                  <c:v>1.11237273262912</c:v>
                </c:pt>
                <c:pt idx="24">
                  <c:v>1.0014854345356761</c:v>
                </c:pt>
                <c:pt idx="25">
                  <c:v>0.89869985748900227</c:v>
                </c:pt>
                <c:pt idx="26">
                  <c:v>0.80364127670637731</c:v>
                </c:pt>
                <c:pt idx="27">
                  <c:v>0.71594315043345258</c:v>
                </c:pt>
                <c:pt idx="28">
                  <c:v>0.63524702826021173</c:v>
                </c:pt>
                <c:pt idx="29">
                  <c:v>0.56120245987348893</c:v>
                </c:pt>
                <c:pt idx="30">
                  <c:v>0.49346690424609357</c:v>
                </c:pt>
                <c:pt idx="31">
                  <c:v>0.43170563926249045</c:v>
                </c:pt>
                <c:pt idx="32">
                  <c:v>0.37559167178107572</c:v>
                </c:pt>
                <c:pt idx="33">
                  <c:v>0.32480564813299684</c:v>
                </c:pt>
                <c:pt idx="34">
                  <c:v>0.27903576505757482</c:v>
                </c:pt>
                <c:pt idx="35">
                  <c:v>0.23797768107430142</c:v>
                </c:pt>
                <c:pt idx="36">
                  <c:v>0.20133442829138884</c:v>
                </c:pt>
                <c:pt idx="37">
                  <c:v>0.16881632465092142</c:v>
                </c:pt>
                <c:pt idx="38">
                  <c:v>0.1401408866105652</c:v>
                </c:pt>
                <c:pt idx="39">
                  <c:v>0.11503274226186951</c:v>
                </c:pt>
                <c:pt idx="40">
                  <c:v>9.3223544885121273E-2</c:v>
                </c:pt>
                <c:pt idx="41">
                  <c:v>7.4451886940797227E-2</c:v>
                </c:pt>
                <c:pt idx="42">
                  <c:v>5.8463214497581198E-2</c:v>
                </c:pt>
                <c:pt idx="43">
                  <c:v>4.5009742096954686E-2</c:v>
                </c:pt>
                <c:pt idx="44">
                  <c:v>3.3850368054370292E-2</c:v>
                </c:pt>
                <c:pt idx="45">
                  <c:v>2.4750590196995007E-2</c:v>
                </c:pt>
                <c:pt idx="46">
                  <c:v>1.748242203803381E-2</c:v>
                </c:pt>
                <c:pt idx="47">
                  <c:v>1.1824309387622887E-2</c:v>
                </c:pt>
                <c:pt idx="48">
                  <c:v>7.5610474003040933E-3</c:v>
                </c:pt>
                <c:pt idx="49">
                  <c:v>4.4836980590727748E-3</c:v>
                </c:pt>
                <c:pt idx="50">
                  <c:v>2.3895080960000072E-3</c:v>
                </c:pt>
                <c:pt idx="51">
                  <c:v>1.0818273494325641E-3</c:v>
                </c:pt>
                <c:pt idx="52">
                  <c:v>3.7002755776720714E-4</c:v>
                </c:pt>
                <c:pt idx="53">
                  <c:v>6.9421589801077089E-5</c:v>
                </c:pt>
                <c:pt idx="54">
                  <c:v>1.1831116573170451E-6</c:v>
                </c:pt>
                <c:pt idx="55">
                  <c:v>-7.7333097133449077E-6</c:v>
                </c:pt>
                <c:pt idx="56">
                  <c:v>-1.2467166645561059E-4</c:v>
                </c:pt>
                <c:pt idx="57">
                  <c:v>-5.113535331569681E-4</c:v>
                </c:pt>
                <c:pt idx="58">
                  <c:v>-1.3239566536194629E-3</c:v>
                </c:pt>
                <c:pt idx="59">
                  <c:v>-2.7131930910558686E-3</c:v>
                </c:pt>
                <c:pt idx="60">
                  <c:v>-4.8243869417103485E-3</c:v>
                </c:pt>
                <c:pt idx="61">
                  <c:v>-7.7975516119030324E-3</c:v>
                </c:pt>
                <c:pt idx="62">
                  <c:v>-1.1767466658500116E-2</c:v>
                </c:pt>
                <c:pt idx="63">
                  <c:v>-1.6863754192806515E-2</c:v>
                </c:pt>
                <c:pt idx="64">
                  <c:v>-2.3210954847885143E-2</c:v>
                </c:pt>
                <c:pt idx="65">
                  <c:v>-3.0928603309299009E-2</c:v>
                </c:pt>
                <c:pt idx="66">
                  <c:v>-4.0131303409278007E-2</c:v>
                </c:pt>
                <c:pt idx="67">
                  <c:v>-5.0928802784311097E-2</c:v>
                </c:pt>
                <c:pt idx="68">
                  <c:v>-6.3426067096159722E-2</c:v>
                </c:pt>
                <c:pt idx="69">
                  <c:v>-7.7723353816302021E-2</c:v>
                </c:pt>
                <c:pt idx="70">
                  <c:v>-9.3916285573792169E-2</c:v>
                </c:pt>
                <c:pt idx="71">
                  <c:v>-0.11209592306655436</c:v>
                </c:pt>
                <c:pt idx="72">
                  <c:v>-0.13234883753609342</c:v>
                </c:pt>
                <c:pt idx="73">
                  <c:v>-0.15475718280563269</c:v>
                </c:pt>
                <c:pt idx="74">
                  <c:v>-0.17939876688167816</c:v>
                </c:pt>
                <c:pt idx="75">
                  <c:v>-0.20634712311899991</c:v>
                </c:pt>
                <c:pt idx="76">
                  <c:v>-0.23567158094905125</c:v>
                </c:pt>
                <c:pt idx="77">
                  <c:v>-0.26743733617179444</c:v>
                </c:pt>
                <c:pt idx="78">
                  <c:v>-0.3017055208109698</c:v>
                </c:pt>
                <c:pt idx="79">
                  <c:v>-0.33853327253277232</c:v>
                </c:pt>
                <c:pt idx="80">
                  <c:v>-0.37797380362796618</c:v>
                </c:pt>
                <c:pt idx="81">
                  <c:v>-0.42007646955741373</c:v>
                </c:pt>
                <c:pt idx="82">
                  <c:v>-0.46488683706103001</c:v>
                </c:pt>
                <c:pt idx="83">
                  <c:v>-0.51244675183017419</c:v>
                </c:pt>
                <c:pt idx="84">
                  <c:v>-0.56279440574345063</c:v>
                </c:pt>
                <c:pt idx="85">
                  <c:v>-0.61596440366593064</c:v>
                </c:pt>
                <c:pt idx="86">
                  <c:v>-0.6719878298118227</c:v>
                </c:pt>
                <c:pt idx="87">
                  <c:v>-0.7308923136705443</c:v>
                </c:pt>
                <c:pt idx="88">
                  <c:v>-0.79270209549622417</c:v>
                </c:pt>
                <c:pt idx="89">
                  <c:v>-0.85743809136062943</c:v>
                </c:pt>
                <c:pt idx="90">
                  <c:v>-0.92511795776952621</c:v>
                </c:pt>
                <c:pt idx="91">
                  <c:v>-0.99575615584245103</c:v>
                </c:pt>
                <c:pt idx="92">
                  <c:v>-1.0693640150559049</c:v>
                </c:pt>
                <c:pt idx="93">
                  <c:v>-1.145949796549997</c:v>
                </c:pt>
                <c:pt idx="94">
                  <c:v>-1.2255187559984777</c:v>
                </c:pt>
                <c:pt idx="95">
                  <c:v>-1.3080732060422275</c:v>
                </c:pt>
                <c:pt idx="96">
                  <c:v>-1.3936125782861326</c:v>
                </c:pt>
                <c:pt idx="97">
                  <c:v>-1.482133484859435</c:v>
                </c:pt>
                <c:pt idx="98">
                  <c:v>-1.5736297795394738</c:v>
                </c:pt>
                <c:pt idx="99">
                  <c:v>-1.668092618438844</c:v>
                </c:pt>
                <c:pt idx="100">
                  <c:v>-1.7655105202560013</c:v>
                </c:pt>
                <c:pt idx="101">
                  <c:v>-1.865869426089285</c:v>
                </c:pt>
                <c:pt idx="102">
                  <c:v>-1.9691527588143718</c:v>
                </c:pt>
                <c:pt idx="103">
                  <c:v>-2.075341482025117</c:v>
                </c:pt>
                <c:pt idx="104">
                  <c:v>-2.1844141585378818</c:v>
                </c:pt>
                <c:pt idx="105">
                  <c:v>-2.2963470084592301</c:v>
                </c:pt>
                <c:pt idx="106">
                  <c:v>-2.4111139668170782</c:v>
                </c:pt>
                <c:pt idx="107">
                  <c:v>-2.5286867407552642</c:v>
                </c:pt>
                <c:pt idx="108">
                  <c:v>-2.6490348662915419</c:v>
                </c:pt>
                <c:pt idx="109">
                  <c:v>-2.7721257646389792</c:v>
                </c:pt>
                <c:pt idx="110">
                  <c:v>-2.8979247980908402</c:v>
                </c:pt>
                <c:pt idx="111">
                  <c:v>-3.0263953254687781</c:v>
                </c:pt>
                <c:pt idx="112">
                  <c:v>-3.1574987571346242</c:v>
                </c:pt>
                <c:pt idx="113">
                  <c:v>-3.2911946095653852</c:v>
                </c:pt>
                <c:pt idx="114">
                  <c:v>-3.4274405594918878</c:v>
                </c:pt>
                <c:pt idx="115">
                  <c:v>-3.5661924976006807</c:v>
                </c:pt>
                <c:pt idx="116">
                  <c:v>-3.7074045817994383</c:v>
                </c:pt>
                <c:pt idx="117">
                  <c:v>-3.8510292900457581</c:v>
                </c:pt>
                <c:pt idx="118">
                  <c:v>-3.9970174727394272</c:v>
                </c:pt>
                <c:pt idx="119">
                  <c:v>-4.1453184046780525</c:v>
                </c:pt>
                <c:pt idx="120">
                  <c:v>-4.2958798365761455</c:v>
                </c:pt>
                <c:pt idx="121">
                  <c:v>-4.4486480461476807</c:v>
                </c:pt>
                <c:pt idx="122">
                  <c:v>-4.6035678887519307</c:v>
                </c:pt>
                <c:pt idx="123">
                  <c:v>-4.7605828476029304</c:v>
                </c:pt>
                <c:pt idx="124">
                  <c:v>-4.919635083542234</c:v>
                </c:pt>
                <c:pt idx="125">
                  <c:v>-5.0806654843750048</c:v>
                </c:pt>
                <c:pt idx="126">
                  <c:v>-5.2436137137698378</c:v>
                </c:pt>
                <c:pt idx="127">
                  <c:v>-5.4084182597216488</c:v>
                </c:pt>
                <c:pt idx="128">
                  <c:v>-5.5750164825782802</c:v>
                </c:pt>
                <c:pt idx="129">
                  <c:v>-5.7433446626303182</c:v>
                </c:pt>
                <c:pt idx="130">
                  <c:v>-5.9133380472644506</c:v>
                </c:pt>
                <c:pt idx="131">
                  <c:v>-6.0849308976802332</c:v>
                </c:pt>
                <c:pt idx="132">
                  <c:v>-6.258056535170244</c:v>
                </c:pt>
                <c:pt idx="133">
                  <c:v>-6.4326473869637031</c:v>
                </c:pt>
                <c:pt idx="134">
                  <c:v>-6.6086350316334546</c:v>
                </c:pt>
                <c:pt idx="135">
                  <c:v>-6.7859502440665072</c:v>
                </c:pt>
                <c:pt idx="136">
                  <c:v>-6.9645230399978475</c:v>
                </c:pt>
                <c:pt idx="137">
                  <c:v>-7.1442827201077055</c:v>
                </c:pt>
                <c:pt idx="138">
                  <c:v>-7.3251579136823715</c:v>
                </c:pt>
                <c:pt idx="139">
                  <c:v>-7.5070766218382445</c:v>
                </c:pt>
                <c:pt idx="140">
                  <c:v>-7.689966260309486</c:v>
                </c:pt>
                <c:pt idx="141">
                  <c:v>-7.8737537017989814</c:v>
                </c:pt>
                <c:pt idx="142">
                  <c:v>-8.0583653178927239</c:v>
                </c:pt>
                <c:pt idx="143">
                  <c:v>-8.2437270205377526</c:v>
                </c:pt>
                <c:pt idx="144">
                  <c:v>-8.4297643030833793</c:v>
                </c:pt>
                <c:pt idx="145">
                  <c:v>-8.6164022808858007</c:v>
                </c:pt>
                <c:pt idx="146">
                  <c:v>-8.8035657314763398</c:v>
                </c:pt>
                <c:pt idx="147">
                  <c:v>-8.9911791342929401</c:v>
                </c:pt>
                <c:pt idx="148">
                  <c:v>-9.179166709975112</c:v>
                </c:pt>
                <c:pt idx="149">
                  <c:v>-9.3674524592223793</c:v>
                </c:pt>
                <c:pt idx="150">
                  <c:v>-9.5559602012160028</c:v>
                </c:pt>
                <c:pt idx="151">
                  <c:v>-9.7446136116043434</c:v>
                </c:pt>
                <c:pt idx="152">
                  <c:v>-9.9333362600514494</c:v>
                </c:pt>
                <c:pt idx="153">
                  <c:v>-10.12205164734913</c:v>
                </c:pt>
                <c:pt idx="154">
                  <c:v>-10.310683242092528</c:v>
                </c:pt>
                <c:pt idx="155">
                  <c:v>-10.499154516919029</c:v>
                </c:pt>
                <c:pt idx="156">
                  <c:v>-10.687388984310562</c:v>
                </c:pt>
                <c:pt idx="157">
                  <c:v>-10.875310231959629</c:v>
                </c:pt>
                <c:pt idx="158">
                  <c:v>-11.062841957698106</c:v>
                </c:pt>
                <c:pt idx="159">
                  <c:v>-11.249908003990248</c:v>
                </c:pt>
                <c:pt idx="160">
                  <c:v>-11.43643239198866</c:v>
                </c:pt>
                <c:pt idx="161">
                  <c:v>-11.622339355153549</c:v>
                </c:pt>
                <c:pt idx="162">
                  <c:v>-11.807553372436004</c:v>
                </c:pt>
                <c:pt idx="163">
                  <c:v>-11.991999201024052</c:v>
                </c:pt>
                <c:pt idx="164">
                  <c:v>-12.175601908652535</c:v>
                </c:pt>
                <c:pt idx="165">
                  <c:v>-12.358286905476277</c:v>
                </c:pt>
                <c:pt idx="166">
                  <c:v>-12.539979975506609</c:v>
                </c:pt>
                <c:pt idx="167">
                  <c:v>-12.720607307611568</c:v>
                </c:pt>
                <c:pt idx="168">
                  <c:v>-12.900095526079232</c:v>
                </c:pt>
                <c:pt idx="169">
                  <c:v>-13.078371720744531</c:v>
                </c:pt>
                <c:pt idx="170">
                  <c:v>-13.255363476679818</c:v>
                </c:pt>
                <c:pt idx="171">
                  <c:v>-13.430998903448252</c:v>
                </c:pt>
                <c:pt idx="172">
                  <c:v>-13.605206663921226</c:v>
                </c:pt>
                <c:pt idx="173">
                  <c:v>-13.777916002658785</c:v>
                </c:pt>
                <c:pt idx="174">
                  <c:v>-13.949056773853737</c:v>
                </c:pt>
                <c:pt idx="175">
                  <c:v>-14.118559468838997</c:v>
                </c:pt>
                <c:pt idx="176">
                  <c:v>-14.286355243158468</c:v>
                </c:pt>
                <c:pt idx="177">
                  <c:v>-14.45237594320135</c:v>
                </c:pt>
                <c:pt idx="178">
                  <c:v>-14.616554132399752</c:v>
                </c:pt>
                <c:pt idx="179">
                  <c:v>-14.7788231169899</c:v>
                </c:pt>
                <c:pt idx="180">
                  <c:v>-14.939116971336659</c:v>
                </c:pt>
                <c:pt idx="181">
                  <c:v>-15.097370562821498</c:v>
                </c:pt>
                <c:pt idx="182">
                  <c:v>-15.253519576293911</c:v>
                </c:pt>
                <c:pt idx="183">
                  <c:v>-15.407500538086168</c:v>
                </c:pt>
                <c:pt idx="184">
                  <c:v>-15.559250839591661</c:v>
                </c:pt>
                <c:pt idx="185">
                  <c:v>-15.708708760406468</c:v>
                </c:pt>
                <c:pt idx="186">
                  <c:v>-15.855813491034652</c:v>
                </c:pt>
                <c:pt idx="187">
                  <c:v>-16.000505155156457</c:v>
                </c:pt>
                <c:pt idx="188">
                  <c:v>-16.142724831460455</c:v>
                </c:pt>
                <c:pt idx="189">
                  <c:v>-16.282414575038999</c:v>
                </c:pt>
                <c:pt idx="190">
                  <c:v>-16.419517438346912</c:v>
                </c:pt>
                <c:pt idx="191">
                  <c:v>-16.553977491723504</c:v>
                </c:pt>
                <c:pt idx="192">
                  <c:v>-16.685739843478537</c:v>
                </c:pt>
                <c:pt idx="193">
                  <c:v>-16.814750659541239</c:v>
                </c:pt>
                <c:pt idx="194">
                  <c:v>-16.94095718267253</c:v>
                </c:pt>
                <c:pt idx="195">
                  <c:v>-17.064307751241227</c:v>
                </c:pt>
                <c:pt idx="196">
                  <c:v>-17.184751817563299</c:v>
                </c:pt>
                <c:pt idx="197">
                  <c:v>-17.302239965804578</c:v>
                </c:pt>
                <c:pt idx="198">
                  <c:v>-17.41672392944692</c:v>
                </c:pt>
                <c:pt idx="199">
                  <c:v>-17.528156608317936</c:v>
                </c:pt>
                <c:pt idx="200">
                  <c:v>-17.636492085183974</c:v>
                </c:pt>
                <c:pt idx="201">
                  <c:v>-17.741685641906574</c:v>
                </c:pt>
                <c:pt idx="202">
                  <c:v>-17.843693775162222</c:v>
                </c:pt>
                <c:pt idx="203">
                  <c:v>-17.942474211726019</c:v>
                </c:pt>
                <c:pt idx="204">
                  <c:v>-18.037985923318068</c:v>
                </c:pt>
                <c:pt idx="205">
                  <c:v>-18.130189141013545</c:v>
                </c:pt>
                <c:pt idx="206">
                  <c:v>-18.2190453692169</c:v>
                </c:pt>
                <c:pt idx="207">
                  <c:v>-18.304517399198065</c:v>
                </c:pt>
                <c:pt idx="208">
                  <c:v>-18.386569322193527</c:v>
                </c:pt>
                <c:pt idx="209">
                  <c:v>-18.465166542069792</c:v>
                </c:pt>
                <c:pt idx="210">
                  <c:v>-18.540275787550954</c:v>
                </c:pt>
                <c:pt idx="211">
                  <c:v>-18.611865124009057</c:v>
                </c:pt>
                <c:pt idx="212">
                  <c:v>-18.679903964818397</c:v>
                </c:pt>
                <c:pt idx="213">
                  <c:v>-18.744363082273257</c:v>
                </c:pt>
                <c:pt idx="214">
                  <c:v>-18.805214618068746</c:v>
                </c:pt>
                <c:pt idx="215">
                  <c:v>-18.86243209334495</c:v>
                </c:pt>
                <c:pt idx="216">
                  <c:v>-18.915990418295255</c:v>
                </c:pt>
                <c:pt idx="217">
                  <c:v>-18.965865901337072</c:v>
                </c:pt>
                <c:pt idx="218">
                  <c:v>-19.012036257846926</c:v>
                </c:pt>
                <c:pt idx="219">
                  <c:v>-19.054480618458395</c:v>
                </c:pt>
                <c:pt idx="220">
                  <c:v>-19.093179536923483</c:v>
                </c:pt>
                <c:pt idx="221">
                  <c:v>-19.12811499753802</c:v>
                </c:pt>
                <c:pt idx="222">
                  <c:v>-19.159270422129445</c:v>
                </c:pt>
                <c:pt idx="223">
                  <c:v>-19.186630676609006</c:v>
                </c:pt>
                <c:pt idx="224">
                  <c:v>-19.210182077086959</c:v>
                </c:pt>
                <c:pt idx="225">
                  <c:v>-19.229912395550986</c:v>
                </c:pt>
                <c:pt idx="226">
                  <c:v>-19.245810865108528</c:v>
                </c:pt>
                <c:pt idx="227">
                  <c:v>-19.257868184792095</c:v>
                </c:pt>
                <c:pt idx="228">
                  <c:v>-19.266076523928156</c:v>
                </c:pt>
                <c:pt idx="229">
                  <c:v>-19.270429526069819</c:v>
                </c:pt>
                <c:pt idx="230">
                  <c:v>-19.270922312492253</c:v>
                </c:pt>
                <c:pt idx="231">
                  <c:v>-19.267551485251861</c:v>
                </c:pt>
                <c:pt idx="232">
                  <c:v>-19.26031512980915</c:v>
                </c:pt>
                <c:pt idx="233">
                  <c:v>-19.249212817214627</c:v>
                </c:pt>
                <c:pt idx="234">
                  <c:v>-19.234245605858305</c:v>
                </c:pt>
                <c:pt idx="235">
                  <c:v>-19.215416042782486</c:v>
                </c:pt>
                <c:pt idx="236">
                  <c:v>-19.192728164558293</c:v>
                </c:pt>
                <c:pt idx="237">
                  <c:v>-19.166187497725112</c:v>
                </c:pt>
                <c:pt idx="238">
                  <c:v>-19.135801058794105</c:v>
                </c:pt>
                <c:pt idx="239">
                  <c:v>-19.101577353814456</c:v>
                </c:pt>
                <c:pt idx="240">
                  <c:v>-19.063526377503543</c:v>
                </c:pt>
                <c:pt idx="241">
                  <c:v>-19.021659611940642</c:v>
                </c:pt>
                <c:pt idx="242">
                  <c:v>-18.975990024823169</c:v>
                </c:pt>
                <c:pt idx="243">
                  <c:v>-18.926532067287489</c:v>
                </c:pt>
                <c:pt idx="244">
                  <c:v>-18.873301671292474</c:v>
                </c:pt>
                <c:pt idx="245">
                  <c:v>-18.816316246566483</c:v>
                </c:pt>
                <c:pt idx="246">
                  <c:v>-18.7555946771182</c:v>
                </c:pt>
                <c:pt idx="247">
                  <c:v>-18.691157317310495</c:v>
                </c:pt>
                <c:pt idx="248">
                  <c:v>-18.623025987497538</c:v>
                </c:pt>
                <c:pt idx="249">
                  <c:v>-18.55122396922625</c:v>
                </c:pt>
                <c:pt idx="250">
                  <c:v>-18.475775999999989</c:v>
                </c:pt>
                <c:pt idx="251">
                  <c:v>-18.396708267606577</c:v>
                </c:pt>
                <c:pt idx="252">
                  <c:v>-18.314048404009135</c:v>
                </c:pt>
                <c:pt idx="253">
                  <c:v>-18.227825478800895</c:v>
                </c:pt>
                <c:pt idx="254">
                  <c:v>-18.138069992222942</c:v>
                </c:pt>
                <c:pt idx="255">
                  <c:v>-18.044813867745724</c:v>
                </c:pt>
                <c:pt idx="256">
                  <c:v>-17.948090444213729</c:v>
                </c:pt>
                <c:pt idx="257">
                  <c:v>-17.847934467553891</c:v>
                </c:pt>
                <c:pt idx="258">
                  <c:v>-17.744382082046933</c:v>
                </c:pt>
                <c:pt idx="259">
                  <c:v>-17.637470821162911</c:v>
                </c:pt>
                <c:pt idx="260">
                  <c:v>-17.527239597959184</c:v>
                </c:pt>
                <c:pt idx="261">
                  <c:v>-17.413728695042842</c:v>
                </c:pt>
                <c:pt idx="262">
                  <c:v>-17.296979754095595</c:v>
                </c:pt>
                <c:pt idx="263">
                  <c:v>-17.177035764962891</c:v>
                </c:pt>
                <c:pt idx="264">
                  <c:v>-17.053941054305927</c:v>
                </c:pt>
                <c:pt idx="265">
                  <c:v>-16.927741273817404</c:v>
                </c:pt>
                <c:pt idx="266">
                  <c:v>-16.798483388000488</c:v>
                </c:pt>
                <c:pt idx="267">
                  <c:v>-16.666215661511227</c:v>
                </c:pt>
                <c:pt idx="268">
                  <c:v>-16.530987646064595</c:v>
                </c:pt>
                <c:pt idx="269">
                  <c:v>-16.392850166903635</c:v>
                </c:pt>
                <c:pt idx="270">
                  <c:v>-16.251855308832408</c:v>
                </c:pt>
                <c:pt idx="271">
                  <c:v>-16.108056401811947</c:v>
                </c:pt>
                <c:pt idx="272">
                  <c:v>-15.961508006120086</c:v>
                </c:pt>
                <c:pt idx="273">
                  <c:v>-15.812265897074262</c:v>
                </c:pt>
                <c:pt idx="274">
                  <c:v>-15.660387049318027</c:v>
                </c:pt>
                <c:pt idx="275">
                  <c:v>-15.505929620671003</c:v>
                </c:pt>
                <c:pt idx="276">
                  <c:v>-15.348952935542036</c:v>
                </c:pt>
                <c:pt idx="277">
                  <c:v>-15.18951746790602</c:v>
                </c:pt>
                <c:pt idx="278">
                  <c:v>-15.027684823843968</c:v>
                </c:pt>
                <c:pt idx="279">
                  <c:v>-14.863517723646584</c:v>
                </c:pt>
                <c:pt idx="280">
                  <c:v>-14.697079983481315</c:v>
                </c:pt>
                <c:pt idx="281">
                  <c:v>-14.528436496622708</c:v>
                </c:pt>
                <c:pt idx="282">
                  <c:v>-14.357653214246211</c:v>
                </c:pt>
                <c:pt idx="283">
                  <c:v>-14.184797125785478</c:v>
                </c:pt>
                <c:pt idx="284">
                  <c:v>-14.009936238853161</c:v>
                </c:pt>
                <c:pt idx="285">
                  <c:v>-13.833139558724799</c:v>
                </c:pt>
                <c:pt idx="286">
                  <c:v>-13.654477067386482</c:v>
                </c:pt>
                <c:pt idx="287">
                  <c:v>-13.474019702145871</c:v>
                </c:pt>
                <c:pt idx="288">
                  <c:v>-13.291839333806452</c:v>
                </c:pt>
                <c:pt idx="289">
                  <c:v>-13.108008744405398</c:v>
                </c:pt>
                <c:pt idx="290">
                  <c:v>-12.922601604514837</c:v>
                </c:pt>
                <c:pt idx="291">
                  <c:v>-12.735692450106439</c:v>
                </c:pt>
                <c:pt idx="292">
                  <c:v>-12.547356658979549</c:v>
                </c:pt>
                <c:pt idx="293">
                  <c:v>-12.357670426752675</c:v>
                </c:pt>
                <c:pt idx="294">
                  <c:v>-12.166710742418413</c:v>
                </c:pt>
                <c:pt idx="295">
                  <c:v>-11.974555363461834</c:v>
                </c:pt>
                <c:pt idx="296">
                  <c:v>-11.781282790542205</c:v>
                </c:pt>
                <c:pt idx="297">
                  <c:v>-11.586972241738227</c:v>
                </c:pt>
                <c:pt idx="298">
                  <c:v>-11.391703626356692</c:v>
                </c:pt>
                <c:pt idx="299">
                  <c:v>-11.195557518304476</c:v>
                </c:pt>
                <c:pt idx="300">
                  <c:v>-10.998615129024003</c:v>
                </c:pt>
                <c:pt idx="301">
                  <c:v>-10.800958279992274</c:v>
                </c:pt>
                <c:pt idx="302">
                  <c:v>-10.602669374783039</c:v>
                </c:pt>
                <c:pt idx="303">
                  <c:v>-10.403831370692616</c:v>
                </c:pt>
                <c:pt idx="304">
                  <c:v>-10.204527749929063</c:v>
                </c:pt>
                <c:pt idx="305">
                  <c:v>-10.004842490364805</c:v>
                </c:pt>
                <c:pt idx="306">
                  <c:v>-9.8048600358525739</c:v>
                </c:pt>
                <c:pt idx="307">
                  <c:v>-9.6046652661049396</c:v>
                </c:pt>
                <c:pt idx="308">
                  <c:v>-9.4043434661371119</c:v>
                </c:pt>
                <c:pt idx="309">
                  <c:v>-9.2039802952733307</c:v>
                </c:pt>
                <c:pt idx="310">
                  <c:v>-9.0036617557164682</c:v>
                </c:pt>
                <c:pt idx="311">
                  <c:v>-8.8034741606812723</c:v>
                </c:pt>
                <c:pt idx="312">
                  <c:v>-8.6035041020908487</c:v>
                </c:pt>
                <c:pt idx="313">
                  <c:v>-8.4038384178367966</c:v>
                </c:pt>
                <c:pt idx="314">
                  <c:v>-8.2045641586024161</c:v>
                </c:pt>
                <c:pt idx="315">
                  <c:v>-8.0057685542497534</c:v>
                </c:pt>
                <c:pt idx="316">
                  <c:v>-7.8075389797697055</c:v>
                </c:pt>
                <c:pt idx="317">
                  <c:v>-7.6099629207958985</c:v>
                </c:pt>
                <c:pt idx="318">
                  <c:v>-7.4131279386815772</c:v>
                </c:pt>
                <c:pt idx="319">
                  <c:v>-7.2171216351403054</c:v>
                </c:pt>
                <c:pt idx="320">
                  <c:v>-7.0220316164498939</c:v>
                </c:pt>
                <c:pt idx="321">
                  <c:v>-6.8279454572197746</c:v>
                </c:pt>
                <c:pt idx="322">
                  <c:v>-6.6349506637218045</c:v>
                </c:pt>
                <c:pt idx="323">
                  <c:v>-6.4431346367845341</c:v>
                </c:pt>
                <c:pt idx="324">
                  <c:v>-6.2525846342508276</c:v>
                </c:pt>
                <c:pt idx="325">
                  <c:v>-6.0633877329990042</c:v>
                </c:pt>
                <c:pt idx="326">
                  <c:v>-5.8756307905272829</c:v>
                </c:pt>
                <c:pt idx="327">
                  <c:v>-5.689400406101794</c:v>
                </c:pt>
                <c:pt idx="328">
                  <c:v>-5.5047828814678699</c:v>
                </c:pt>
                <c:pt idx="329">
                  <c:v>-5.3218641811248579</c:v>
                </c:pt>
                <c:pt idx="330">
                  <c:v>-5.1407298921643427</c:v>
                </c:pt>
                <c:pt idx="331">
                  <c:v>-4.9614651836717503</c:v>
                </c:pt>
                <c:pt idx="332">
                  <c:v>-4.7841547656914063</c:v>
                </c:pt>
                <c:pt idx="333">
                  <c:v>-4.6088828477550638</c:v>
                </c:pt>
                <c:pt idx="334">
                  <c:v>-4.43573309697378</c:v>
                </c:pt>
                <c:pt idx="335">
                  <c:v>-4.2647885956931724</c:v>
                </c:pt>
                <c:pt idx="336">
                  <c:v>-4.0961317987123174</c:v>
                </c:pt>
                <c:pt idx="337">
                  <c:v>-3.9298444900658018</c:v>
                </c:pt>
                <c:pt idx="338">
                  <c:v>-3.7660077393694413</c:v>
                </c:pt>
                <c:pt idx="339">
                  <c:v>-3.6047018577291872</c:v>
                </c:pt>
                <c:pt idx="340">
                  <c:v>-3.4460063532136442</c:v>
                </c:pt>
                <c:pt idx="341">
                  <c:v>-3.2899998858899924</c:v>
                </c:pt>
                <c:pt idx="342">
                  <c:v>-3.1367602224231721</c:v>
                </c:pt>
                <c:pt idx="343">
                  <c:v>-2.9863641902387128</c:v>
                </c:pt>
                <c:pt idx="344">
                  <c:v>-2.8388876312488209</c:v>
                </c:pt>
                <c:pt idx="345">
                  <c:v>-2.6944053551420182</c:v>
                </c:pt>
                <c:pt idx="346">
                  <c:v>-2.5529910922360455</c:v>
                </c:pt>
                <c:pt idx="347">
                  <c:v>-2.414717445894369</c:v>
                </c:pt>
                <c:pt idx="348">
                  <c:v>-2.2796558445060047</c:v>
                </c:pt>
                <c:pt idx="349">
                  <c:v>-2.1478764930287699</c:v>
                </c:pt>
                <c:pt idx="350">
                  <c:v>-2.0194483240959982</c:v>
                </c:pt>
                <c:pt idx="351">
                  <c:v>-1.8944389486866595</c:v>
                </c:pt>
                <c:pt idx="352">
                  <c:v>-1.7729146063588941</c:v>
                </c:pt>
                <c:pt idx="353">
                  <c:v>-1.6549401150469951</c:v>
                </c:pt>
                <c:pt idx="354">
                  <c:v>-1.540578820421791</c:v>
                </c:pt>
                <c:pt idx="355">
                  <c:v>-1.429892544814477</c:v>
                </c:pt>
                <c:pt idx="356">
                  <c:v>-1.3229415357038521</c:v>
                </c:pt>
                <c:pt idx="357">
                  <c:v>-1.21978441376697</c:v>
                </c:pt>
                <c:pt idx="358">
                  <c:v>-1.1204781204932583</c:v>
                </c:pt>
                <c:pt idx="359">
                  <c:v>-1.0250778653620141</c:v>
                </c:pt>
                <c:pt idx="360">
                  <c:v>-0.93363707258335893</c:v>
                </c:pt>
                <c:pt idx="361">
                  <c:v>-0.84620732740258064</c:v>
                </c:pt>
                <c:pt idx="362">
                  <c:v>-0.76283832196795776</c:v>
                </c:pt>
                <c:pt idx="363">
                  <c:v>-0.68357780076193919</c:v>
                </c:pt>
                <c:pt idx="364">
                  <c:v>-0.60847150559579699</c:v>
                </c:pt>
                <c:pt idx="365">
                  <c:v>-0.53756312016768337</c:v>
                </c:pt>
                <c:pt idx="366">
                  <c:v>-0.47089421418413818</c:v>
                </c:pt>
                <c:pt idx="367">
                  <c:v>-0.40850418704496516</c:v>
                </c:pt>
                <c:pt idx="368">
                  <c:v>-0.35043021109158801</c:v>
                </c:pt>
                <c:pt idx="369">
                  <c:v>-0.29670717441881844</c:v>
                </c:pt>
                <c:pt idx="370">
                  <c:v>-0.24736762325001868</c:v>
                </c:pt>
                <c:pt idx="371">
                  <c:v>-0.20244170387572488</c:v>
                </c:pt>
                <c:pt idx="372">
                  <c:v>-0.16195710415567308</c:v>
                </c:pt>
                <c:pt idx="373">
                  <c:v>-0.12593899458426702</c:v>
                </c:pt>
                <c:pt idx="374">
                  <c:v>-9.4409968919446127E-2</c:v>
                </c:pt>
                <c:pt idx="375">
                  <c:v>-6.7389984375000808E-2</c:v>
                </c:pt>
                <c:pt idx="376">
                  <c:v>-4.4896301376299866E-2</c:v>
                </c:pt>
                <c:pt idx="377">
                  <c:v>-2.6943422879449366E-2</c:v>
                </c:pt>
                <c:pt idx="378">
                  <c:v>-1.3543033253865903E-2</c:v>
                </c:pt>
                <c:pt idx="379">
                  <c:v>-4.7039367282846606E-3</c:v>
                </c:pt>
                <c:pt idx="380">
                  <c:v>-4.3199540018790502E-4</c:v>
                </c:pt>
                <c:pt idx="381">
                  <c:v>-7.3006680865507283E-4</c:v>
                </c:pt>
                <c:pt idx="382">
                  <c:v>-5.5979410706417706E-3</c:v>
                </c:pt>
                <c:pt idx="383">
                  <c:v>-1.5032277580681243E-2</c:v>
                </c:pt>
                <c:pt idx="384">
                  <c:v>-2.9026541274008208E-2</c:v>
                </c:pt>
                <c:pt idx="385">
                  <c:v>-4.757093845311193E-2</c:v>
                </c:pt>
                <c:pt idx="386">
                  <c:v>-7.0652352177709946E-2</c:v>
                </c:pt>
                <c:pt idx="387">
                  <c:v>-9.8254277218143962E-2</c:v>
                </c:pt>
                <c:pt idx="388">
                  <c:v>-0.13035675457220841</c:v>
                </c:pt>
                <c:pt idx="389">
                  <c:v>-0.16693630554539599</c:v>
                </c:pt>
                <c:pt idx="390">
                  <c:v>-0.20796586539456971</c:v>
                </c:pt>
                <c:pt idx="391">
                  <c:v>-0.25341471653505632</c:v>
                </c:pt>
                <c:pt idx="392">
                  <c:v>-0.30324842131117508</c:v>
                </c:pt>
                <c:pt idx="393">
                  <c:v>-0.35742875433018001</c:v>
                </c:pt>
                <c:pt idx="394">
                  <c:v>-0.41591363435961964</c:v>
                </c:pt>
                <c:pt idx="395">
                  <c:v>-0.47865705578814854</c:v>
                </c:pt>
                <c:pt idx="396">
                  <c:v>-0.54560901964973674</c:v>
                </c:pt>
                <c:pt idx="397">
                  <c:v>-0.61671546421131263</c:v>
                </c:pt>
                <c:pt idx="398">
                  <c:v>-0.69191819512382569</c:v>
                </c:pt>
                <c:pt idx="399">
                  <c:v>-0.77115481513675088</c:v>
                </c:pt>
                <c:pt idx="400">
                  <c:v>-0.85435865337599826</c:v>
                </c:pt>
                <c:pt idx="401">
                  <c:v>-0.94145869418525197</c:v>
                </c:pt>
                <c:pt idx="402">
                  <c:v>-1.0323795055307301</c:v>
                </c:pt>
                <c:pt idx="403">
                  <c:v>-1.1270411669693885</c:v>
                </c:pt>
                <c:pt idx="404">
                  <c:v>-1.2253591971805298</c:v>
                </c:pt>
                <c:pt idx="405">
                  <c:v>-1.327244481060825</c:v>
                </c:pt>
                <c:pt idx="406">
                  <c:v>-1.4326031963827999</c:v>
                </c:pt>
                <c:pt idx="407">
                  <c:v>-1.5413367400167128</c:v>
                </c:pt>
                <c:pt idx="408">
                  <c:v>-1.6533416537158656</c:v>
                </c:pt>
                <c:pt idx="409">
                  <c:v>-1.7685095494653265</c:v>
                </c:pt>
                <c:pt idx="410">
                  <c:v>-1.886727034394114</c:v>
                </c:pt>
                <c:pt idx="411">
                  <c:v>-2.0078756352507767</c:v>
                </c:pt>
                <c:pt idx="412">
                  <c:v>-2.1318317224423806</c:v>
                </c:pt>
                <c:pt idx="413">
                  <c:v>-2.2584664336369547</c:v>
                </c:pt>
                <c:pt idx="414">
                  <c:v>-2.3876455969293788</c:v>
                </c:pt>
                <c:pt idx="415">
                  <c:v>-2.5192296535706196</c:v>
                </c:pt>
                <c:pt idx="416">
                  <c:v>-2.653073580260457</c:v>
                </c:pt>
                <c:pt idx="417">
                  <c:v>-2.7890268110036072</c:v>
                </c:pt>
                <c:pt idx="418">
                  <c:v>-2.926933158529315</c:v>
                </c:pt>
                <c:pt idx="419">
                  <c:v>-3.0666307352742597</c:v>
                </c:pt>
                <c:pt idx="420">
                  <c:v>-3.2079518739290482</c:v>
                </c:pt>
                <c:pt idx="421">
                  <c:v>-3.3507230475479717</c:v>
                </c:pt>
                <c:pt idx="422">
                  <c:v>-3.4947647892223039</c:v>
                </c:pt>
                <c:pt idx="423">
                  <c:v>-3.6398916113169362</c:v>
                </c:pt>
                <c:pt idx="424">
                  <c:v>-3.785911924270525</c:v>
                </c:pt>
                <c:pt idx="425">
                  <c:v>-3.9326279549589995</c:v>
                </c:pt>
                <c:pt idx="426">
                  <c:v>-4.0798356646224949</c:v>
                </c:pt>
                <c:pt idx="427">
                  <c:v>-4.2273246663557353</c:v>
                </c:pt>
                <c:pt idx="428">
                  <c:v>-4.3748781421618936</c:v>
                </c:pt>
                <c:pt idx="429">
                  <c:v>-4.5222727595696917</c:v>
                </c:pt>
                <c:pt idx="430">
                  <c:v>-4.6692785878141514</c:v>
                </c:pt>
                <c:pt idx="431">
                  <c:v>-4.815659013580639</c:v>
                </c:pt>
                <c:pt idx="432">
                  <c:v>-4.9611706563123459</c:v>
                </c:pt>
                <c:pt idx="433">
                  <c:v>-5.1055632830812314</c:v>
                </c:pt>
                <c:pt idx="434">
                  <c:v>-5.2485797230223534</c:v>
                </c:pt>
                <c:pt idx="435">
                  <c:v>-5.3899557813316497</c:v>
                </c:pt>
                <c:pt idx="436">
                  <c:v>-5.5294201528271119</c:v>
                </c:pt>
                <c:pt idx="437">
                  <c:v>-5.666694335073446</c:v>
                </c:pt>
                <c:pt idx="438">
                  <c:v>-5.8014925410700791</c:v>
                </c:pt>
                <c:pt idx="439">
                  <c:v>-5.9335216115026164</c:v>
                </c:pt>
                <c:pt idx="440">
                  <c:v>-6.0624809265577504</c:v>
                </c:pt>
                <c:pt idx="441">
                  <c:v>-6.1880623173016582</c:v>
                </c:pt>
                <c:pt idx="442">
                  <c:v>-6.3099499766215663</c:v>
                </c:pt>
                <c:pt idx="443">
                  <c:v>-6.4278203697310685</c:v>
                </c:pt>
                <c:pt idx="444">
                  <c:v>-6.5413421442386754</c:v>
                </c:pt>
                <c:pt idx="445">
                  <c:v>-6.6501760397797502</c:v>
                </c:pt>
                <c:pt idx="446">
                  <c:v>-6.7539747972120985</c:v>
                </c:pt>
                <c:pt idx="447">
                  <c:v>-6.8523830673746788</c:v>
                </c:pt>
                <c:pt idx="448">
                  <c:v>-6.9450373194099875</c:v>
                </c:pt>
                <c:pt idx="449">
                  <c:v>-7.0315657486497383</c:v>
                </c:pt>
                <c:pt idx="450">
                  <c:v>-7.1115881840639963</c:v>
                </c:pt>
                <c:pt idx="451">
                  <c:v>-7.1847159952737405</c:v>
                </c:pt>
                <c:pt idx="452">
                  <c:v>-7.2505519991268637</c:v>
                </c:pt>
                <c:pt idx="453">
                  <c:v>-7.3086903658375393</c:v>
                </c:pt>
                <c:pt idx="454">
                  <c:v>-7.3587165246891075</c:v>
                </c:pt>
                <c:pt idx="455">
                  <c:v>-7.4002070693003281</c:v>
                </c:pt>
                <c:pt idx="456">
                  <c:v>-7.4327296624549994</c:v>
                </c:pt>
                <c:pt idx="457">
                  <c:v>-7.4558429404951401</c:v>
                </c:pt>
                <c:pt idx="458">
                  <c:v>-7.4690964172775001</c:v>
                </c:pt>
                <c:pt idx="459">
                  <c:v>-7.4720303876934908</c:v>
                </c:pt>
                <c:pt idx="460">
                  <c:v>-7.4641758307525832</c:v>
                </c:pt>
                <c:pt idx="461">
                  <c:v>-7.4450543122291313</c:v>
                </c:pt>
                <c:pt idx="462">
                  <c:v>-7.4141778868725545</c:v>
                </c:pt>
                <c:pt idx="463">
                  <c:v>-7.3710490001810438</c:v>
                </c:pt>
                <c:pt idx="464">
                  <c:v>-7.3151603897385806</c:v>
                </c:pt>
                <c:pt idx="465">
                  <c:v>-7.2459949861155071</c:v>
                </c:pt>
                <c:pt idx="466">
                  <c:v>-7.1630258133324007</c:v>
                </c:pt>
                <c:pt idx="467">
                  <c:v>-7.0657158888874525</c:v>
                </c:pt>
                <c:pt idx="468">
                  <c:v>-6.9535181233472372</c:v>
                </c:pt>
                <c:pt idx="469">
                  <c:v>-6.8258752195008672</c:v>
                </c:pt>
                <c:pt idx="470">
                  <c:v>-6.682219571077705</c:v>
                </c:pt>
                <c:pt idx="471">
                  <c:v>-6.5219731610283542</c:v>
                </c:pt>
                <c:pt idx="472">
                  <c:v>-6.3445474593691165</c:v>
                </c:pt>
                <c:pt idx="473">
                  <c:v>-6.1493433205899279</c:v>
                </c:pt>
                <c:pt idx="474">
                  <c:v>-5.9357508806256973</c:v>
                </c:pt>
                <c:pt idx="475">
                  <c:v>-5.7031494533909983</c:v>
                </c:pt>
                <c:pt idx="476">
                  <c:v>-5.4509074268782545</c:v>
                </c:pt>
                <c:pt idx="477">
                  <c:v>-5.1783821588193684</c:v>
                </c:pt>
                <c:pt idx="478">
                  <c:v>-4.8849198719106885</c:v>
                </c:pt>
                <c:pt idx="479">
                  <c:v>-4.5698555486015255</c:v>
                </c:pt>
                <c:pt idx="480">
                  <c:v>-4.2325128254458875</c:v>
                </c:pt>
                <c:pt idx="481">
                  <c:v>-3.872203887018002</c:v>
                </c:pt>
                <c:pt idx="482">
                  <c:v>-3.4882293593907838</c:v>
                </c:pt>
                <c:pt idx="483">
                  <c:v>-3.0798782031781036</c:v>
                </c:pt>
                <c:pt idx="484">
                  <c:v>-2.6464276061403642</c:v>
                </c:pt>
                <c:pt idx="485">
                  <c:v>-2.1871428753534286</c:v>
                </c:pt>
                <c:pt idx="486">
                  <c:v>-1.701277328941091</c:v>
                </c:pt>
                <c:pt idx="487">
                  <c:v>-1.1880721873708793</c:v>
                </c:pt>
                <c:pt idx="488">
                  <c:v>-0.64675646431328526</c:v>
                </c:pt>
                <c:pt idx="489">
                  <c:v>-7.6546857064653626E-2</c:v>
                </c:pt>
                <c:pt idx="490">
                  <c:v>0.52335236346701386</c:v>
                </c:pt>
                <c:pt idx="491">
                  <c:v>1.1537494632123233</c:v>
                </c:pt>
                <c:pt idx="492">
                  <c:v>1.8154653558275662</c:v>
                </c:pt>
                <c:pt idx="493">
                  <c:v>2.5093337140183536</c:v>
                </c:pt>
                <c:pt idx="494">
                  <c:v>3.2362010812997708</c:v>
                </c:pt>
                <c:pt idx="495">
                  <c:v>3.9969269841932644</c:v>
                </c:pt>
                <c:pt idx="496">
                  <c:v>4.7923840448596664</c:v>
                </c:pt>
                <c:pt idx="497">
                  <c:v>5.6234580941695294</c:v>
                </c:pt>
                <c:pt idx="498">
                  <c:v>6.4910482852093558</c:v>
                </c:pt>
                <c:pt idx="499">
                  <c:v>7.3960672072247231</c:v>
                </c:pt>
                <c:pt idx="500">
                  <c:v>8.3394409999999812</c:v>
                </c:pt>
              </c:numCache>
            </c:numRef>
          </c:yVal>
          <c:smooth val="1"/>
        </c:ser>
        <c:axId val="62760064"/>
        <c:axId val="62761984"/>
      </c:scatterChart>
      <c:valAx>
        <c:axId val="627600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0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x</a:t>
                </a:r>
              </a:p>
            </c:rich>
          </c:tx>
          <c:layout>
            <c:manualLayout>
              <c:xMode val="edge"/>
              <c:yMode val="edge"/>
              <c:x val="0.52731092436974758"/>
              <c:y val="0.87591240875912413"/>
            </c:manualLayout>
          </c:layout>
          <c:spPr>
            <a:noFill/>
            <a:ln w="25399">
              <a:noFill/>
            </a:ln>
          </c:spPr>
        </c:title>
        <c:numFmt formatCode="General" sourceLinked="1"/>
        <c:majorTickMark val="cross"/>
        <c:minorTickMark val="in"/>
        <c:tickLblPos val="nextTo"/>
        <c:spPr>
          <a:ln w="253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2761984"/>
        <c:crosses val="autoZero"/>
        <c:crossBetween val="midCat"/>
      </c:valAx>
      <c:valAx>
        <c:axId val="62761984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1200" b="0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 sz="1200" b="0" i="1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f</a:t>
                </a:r>
                <a:r>
                  <a:rPr lang="en-US" sz="1200" b="0" i="0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(</a:t>
                </a:r>
                <a:r>
                  <a:rPr lang="en-US" sz="1200" b="0" i="1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lang="en-US" sz="1200" b="0" i="0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2.1008403361344572E-3"/>
              <c:y val="0.46350364963503649"/>
            </c:manualLayout>
          </c:layout>
          <c:spPr>
            <a:noFill/>
            <a:ln w="25399">
              <a:noFill/>
            </a:ln>
          </c:spPr>
        </c:title>
        <c:numFmt formatCode="General" sourceLinked="1"/>
        <c:majorTickMark val="cross"/>
        <c:minorTickMark val="in"/>
        <c:tickLblPos val="nextTo"/>
        <c:spPr>
          <a:ln w="253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2760064"/>
        <c:crosses val="autoZero"/>
        <c:crossBetween val="midCat"/>
      </c:valAx>
      <c:spPr>
        <a:pattFill prst="dkVert">
          <a:fgClr>
            <a:srgbClr val="C0C0C0"/>
          </a:fgClr>
          <a:bgClr>
            <a:srgbClr val="C0C0C0"/>
          </a:bgClr>
        </a:pattFill>
        <a:ln w="25399">
          <a:noFill/>
        </a:ln>
      </c:spPr>
    </c:plotArea>
    <c:plotVisOnly val="1"/>
    <c:dispBlanksAs val="gap"/>
  </c:chart>
  <c:spPr>
    <a:pattFill prst="lgConfetti">
      <a:fgClr>
        <a:srgbClr val="C0C0C0"/>
      </a:fgClr>
      <a:bgClr>
        <a:srgbClr val="C0C0C0"/>
      </a:bgClr>
    </a:pattFill>
    <a:ln w="38099">
      <a:solidFill>
        <a:srgbClr val="000000"/>
      </a:solidFill>
      <a:prstDash val="solid"/>
    </a:ln>
  </c:spPr>
  <c:txPr>
    <a:bodyPr/>
    <a:lstStyle/>
    <a:p>
      <a:pPr>
        <a:defRPr sz="152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1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/>
              <a:t>FUNCTION</a:t>
            </a:r>
          </a:p>
        </c:rich>
      </c:tx>
      <c:layout>
        <c:manualLayout>
          <c:xMode val="edge"/>
          <c:yMode val="edge"/>
          <c:x val="0.4033613445378153"/>
          <c:y val="0"/>
        </c:manualLayout>
      </c:layout>
      <c:spPr>
        <a:noFill/>
        <a:ln w="25399">
          <a:noFill/>
        </a:ln>
      </c:spPr>
    </c:title>
    <c:plotArea>
      <c:layout>
        <c:manualLayout>
          <c:layoutTarget val="inner"/>
          <c:xMode val="edge"/>
          <c:yMode val="edge"/>
          <c:x val="0.1134453781512605"/>
          <c:y val="0.24087591240875897"/>
          <c:w val="0.84873949579831964"/>
          <c:h val="0.55839416058394153"/>
        </c:manualLayout>
      </c:layout>
      <c:scatterChart>
        <c:scatterStyle val="smoothMarker"/>
        <c:ser>
          <c:idx val="0"/>
          <c:order val="0"/>
          <c:spPr>
            <a:ln w="38099">
              <a:solidFill>
                <a:srgbClr val="FF0000"/>
              </a:solidFill>
              <a:prstDash val="solid"/>
            </a:ln>
          </c:spPr>
          <c:marker>
            <c:symbol val="none"/>
          </c:marker>
          <c:xVal>
            <c:numRef>
              <c:f>Graph!$T$2:$T$502</c:f>
              <c:numCache>
                <c:formatCode>General</c:formatCode>
                <c:ptCount val="501"/>
                <c:pt idx="0">
                  <c:v>-3.5</c:v>
                </c:pt>
                <c:pt idx="1">
                  <c:v>-3.4907999999999997</c:v>
                </c:pt>
                <c:pt idx="2">
                  <c:v>-3.4815999999999998</c:v>
                </c:pt>
                <c:pt idx="3">
                  <c:v>-3.4723999999999977</c:v>
                </c:pt>
                <c:pt idx="4">
                  <c:v>-3.4632000000000001</c:v>
                </c:pt>
                <c:pt idx="5">
                  <c:v>-3.4539999999999997</c:v>
                </c:pt>
                <c:pt idx="6">
                  <c:v>-3.4447999999999999</c:v>
                </c:pt>
                <c:pt idx="7">
                  <c:v>-3.4355999999999987</c:v>
                </c:pt>
                <c:pt idx="8">
                  <c:v>-3.4263999999999997</c:v>
                </c:pt>
                <c:pt idx="9">
                  <c:v>-3.4171999999999998</c:v>
                </c:pt>
                <c:pt idx="10">
                  <c:v>-3.4079999999999999</c:v>
                </c:pt>
                <c:pt idx="11">
                  <c:v>-3.3987999999999987</c:v>
                </c:pt>
                <c:pt idx="12">
                  <c:v>-3.3895999999999997</c:v>
                </c:pt>
                <c:pt idx="13">
                  <c:v>-3.3803999999999998</c:v>
                </c:pt>
                <c:pt idx="14">
                  <c:v>-3.3711999999999978</c:v>
                </c:pt>
                <c:pt idx="15">
                  <c:v>-3.3619999999999997</c:v>
                </c:pt>
                <c:pt idx="16">
                  <c:v>-3.3527999999999971</c:v>
                </c:pt>
                <c:pt idx="17">
                  <c:v>-3.3435999999999999</c:v>
                </c:pt>
                <c:pt idx="18">
                  <c:v>-3.3343999999999987</c:v>
                </c:pt>
                <c:pt idx="19">
                  <c:v>-3.3251999999999997</c:v>
                </c:pt>
                <c:pt idx="20">
                  <c:v>-3.3159999999999972</c:v>
                </c:pt>
                <c:pt idx="21">
                  <c:v>-3.3067999999999977</c:v>
                </c:pt>
                <c:pt idx="22">
                  <c:v>-3.2976000000000001</c:v>
                </c:pt>
                <c:pt idx="23">
                  <c:v>-3.2884000000000002</c:v>
                </c:pt>
                <c:pt idx="24">
                  <c:v>-3.2791999999999999</c:v>
                </c:pt>
                <c:pt idx="25">
                  <c:v>-3.27</c:v>
                </c:pt>
                <c:pt idx="26">
                  <c:v>-3.2608000000000001</c:v>
                </c:pt>
                <c:pt idx="27">
                  <c:v>-3.2515999999999998</c:v>
                </c:pt>
                <c:pt idx="28">
                  <c:v>-3.2423999999999999</c:v>
                </c:pt>
                <c:pt idx="29">
                  <c:v>-3.2332000000000001</c:v>
                </c:pt>
                <c:pt idx="30">
                  <c:v>-3.2240000000000002</c:v>
                </c:pt>
                <c:pt idx="31">
                  <c:v>-3.2147999999999999</c:v>
                </c:pt>
                <c:pt idx="32">
                  <c:v>-3.2056</c:v>
                </c:pt>
                <c:pt idx="33">
                  <c:v>-3.1963999999999997</c:v>
                </c:pt>
                <c:pt idx="34">
                  <c:v>-3.1872000000000011</c:v>
                </c:pt>
                <c:pt idx="35">
                  <c:v>-3.1779999999999999</c:v>
                </c:pt>
                <c:pt idx="36">
                  <c:v>-3.1688000000000001</c:v>
                </c:pt>
                <c:pt idx="37">
                  <c:v>-3.1595999999999997</c:v>
                </c:pt>
                <c:pt idx="38">
                  <c:v>-3.1503999999999999</c:v>
                </c:pt>
                <c:pt idx="39">
                  <c:v>-3.1412</c:v>
                </c:pt>
                <c:pt idx="40">
                  <c:v>-3.1319999999999997</c:v>
                </c:pt>
                <c:pt idx="41">
                  <c:v>-3.1227999999999998</c:v>
                </c:pt>
                <c:pt idx="42">
                  <c:v>-3.1135999999999999</c:v>
                </c:pt>
                <c:pt idx="43">
                  <c:v>-3.1044</c:v>
                </c:pt>
                <c:pt idx="44">
                  <c:v>-3.0951999999999997</c:v>
                </c:pt>
                <c:pt idx="45">
                  <c:v>-3.0859999999999999</c:v>
                </c:pt>
                <c:pt idx="46">
                  <c:v>-3.0767999999999978</c:v>
                </c:pt>
                <c:pt idx="47">
                  <c:v>-3.0676000000000001</c:v>
                </c:pt>
                <c:pt idx="48">
                  <c:v>-3.0583999999999998</c:v>
                </c:pt>
                <c:pt idx="49">
                  <c:v>-3.0491999999999999</c:v>
                </c:pt>
                <c:pt idx="50">
                  <c:v>-3.04</c:v>
                </c:pt>
                <c:pt idx="51">
                  <c:v>-3.0307999999999997</c:v>
                </c:pt>
                <c:pt idx="52">
                  <c:v>-3.0215999999999998</c:v>
                </c:pt>
                <c:pt idx="53">
                  <c:v>-3.0123999999999977</c:v>
                </c:pt>
                <c:pt idx="54">
                  <c:v>-3.0032000000000001</c:v>
                </c:pt>
                <c:pt idx="55">
                  <c:v>-2.9939999999999998</c:v>
                </c:pt>
                <c:pt idx="56">
                  <c:v>-2.9847999999999999</c:v>
                </c:pt>
                <c:pt idx="57">
                  <c:v>-2.9755999999999987</c:v>
                </c:pt>
                <c:pt idx="58">
                  <c:v>-2.9663999999999997</c:v>
                </c:pt>
                <c:pt idx="59">
                  <c:v>-2.9572000000000003</c:v>
                </c:pt>
                <c:pt idx="60">
                  <c:v>-2.948</c:v>
                </c:pt>
                <c:pt idx="61">
                  <c:v>-2.9387999999999987</c:v>
                </c:pt>
                <c:pt idx="62">
                  <c:v>-2.9295999999999998</c:v>
                </c:pt>
                <c:pt idx="63">
                  <c:v>-2.9203999999999999</c:v>
                </c:pt>
                <c:pt idx="64">
                  <c:v>-2.9111999999999987</c:v>
                </c:pt>
                <c:pt idx="65">
                  <c:v>-2.9019999999999997</c:v>
                </c:pt>
                <c:pt idx="66">
                  <c:v>-2.8927999999999976</c:v>
                </c:pt>
                <c:pt idx="67">
                  <c:v>-2.8835999999999999</c:v>
                </c:pt>
                <c:pt idx="68">
                  <c:v>-2.8743999999999987</c:v>
                </c:pt>
                <c:pt idx="69">
                  <c:v>-2.8651999999999997</c:v>
                </c:pt>
                <c:pt idx="70">
                  <c:v>-2.8559999999999977</c:v>
                </c:pt>
                <c:pt idx="71">
                  <c:v>-2.8467999999999987</c:v>
                </c:pt>
                <c:pt idx="72">
                  <c:v>-2.8375999999999997</c:v>
                </c:pt>
                <c:pt idx="73">
                  <c:v>-2.8283999999999998</c:v>
                </c:pt>
                <c:pt idx="74">
                  <c:v>-2.8191999999999977</c:v>
                </c:pt>
                <c:pt idx="75">
                  <c:v>-2.8099999999999987</c:v>
                </c:pt>
                <c:pt idx="76">
                  <c:v>-2.8007999999999997</c:v>
                </c:pt>
                <c:pt idx="77">
                  <c:v>-2.7915999999999999</c:v>
                </c:pt>
                <c:pt idx="78">
                  <c:v>-2.7824</c:v>
                </c:pt>
                <c:pt idx="79">
                  <c:v>-2.7732000000000001</c:v>
                </c:pt>
                <c:pt idx="80">
                  <c:v>-2.7640000000000002</c:v>
                </c:pt>
                <c:pt idx="81">
                  <c:v>-2.7547999999999999</c:v>
                </c:pt>
                <c:pt idx="82">
                  <c:v>-2.7456</c:v>
                </c:pt>
                <c:pt idx="83">
                  <c:v>-2.7363999999999997</c:v>
                </c:pt>
                <c:pt idx="84">
                  <c:v>-2.7272000000000012</c:v>
                </c:pt>
                <c:pt idx="85">
                  <c:v>-2.718</c:v>
                </c:pt>
                <c:pt idx="86">
                  <c:v>-2.7088000000000001</c:v>
                </c:pt>
                <c:pt idx="87">
                  <c:v>-2.6995999999999998</c:v>
                </c:pt>
                <c:pt idx="88">
                  <c:v>-2.6903999999999999</c:v>
                </c:pt>
                <c:pt idx="89">
                  <c:v>-2.6812</c:v>
                </c:pt>
                <c:pt idx="90">
                  <c:v>-2.6719999999999997</c:v>
                </c:pt>
                <c:pt idx="91">
                  <c:v>-2.6627999999999998</c:v>
                </c:pt>
                <c:pt idx="92">
                  <c:v>-2.6536</c:v>
                </c:pt>
                <c:pt idx="93">
                  <c:v>-2.6444000000000001</c:v>
                </c:pt>
                <c:pt idx="94">
                  <c:v>-2.6351999999999998</c:v>
                </c:pt>
                <c:pt idx="95">
                  <c:v>-2.6259999999999999</c:v>
                </c:pt>
                <c:pt idx="96">
                  <c:v>-2.6167999999999987</c:v>
                </c:pt>
                <c:pt idx="97">
                  <c:v>-2.6076000000000001</c:v>
                </c:pt>
                <c:pt idx="98">
                  <c:v>-2.5983999999999998</c:v>
                </c:pt>
                <c:pt idx="99">
                  <c:v>-2.5891999999999999</c:v>
                </c:pt>
                <c:pt idx="100">
                  <c:v>-2.58</c:v>
                </c:pt>
                <c:pt idx="101">
                  <c:v>-2.5707999999999998</c:v>
                </c:pt>
                <c:pt idx="102">
                  <c:v>-2.5615999999999999</c:v>
                </c:pt>
                <c:pt idx="103">
                  <c:v>-2.5523999999999987</c:v>
                </c:pt>
                <c:pt idx="104">
                  <c:v>-2.5432000000000001</c:v>
                </c:pt>
                <c:pt idx="105">
                  <c:v>-2.5339999999999998</c:v>
                </c:pt>
                <c:pt idx="106">
                  <c:v>-2.5247999999999999</c:v>
                </c:pt>
                <c:pt idx="107">
                  <c:v>-2.5155999999999987</c:v>
                </c:pt>
                <c:pt idx="108">
                  <c:v>-2.5063999999999997</c:v>
                </c:pt>
                <c:pt idx="109">
                  <c:v>-2.4972000000000003</c:v>
                </c:pt>
                <c:pt idx="110">
                  <c:v>-2.488</c:v>
                </c:pt>
                <c:pt idx="111">
                  <c:v>-2.4787999999999997</c:v>
                </c:pt>
                <c:pt idx="112">
                  <c:v>-2.4695999999999998</c:v>
                </c:pt>
                <c:pt idx="113">
                  <c:v>-2.4603999999999999</c:v>
                </c:pt>
                <c:pt idx="114">
                  <c:v>-2.4511999999999987</c:v>
                </c:pt>
                <c:pt idx="115">
                  <c:v>-2.4419999999999997</c:v>
                </c:pt>
                <c:pt idx="116">
                  <c:v>-2.4327999999999976</c:v>
                </c:pt>
                <c:pt idx="117">
                  <c:v>-2.4236</c:v>
                </c:pt>
                <c:pt idx="118">
                  <c:v>-2.4143999999999997</c:v>
                </c:pt>
                <c:pt idx="119">
                  <c:v>-2.4051999999999998</c:v>
                </c:pt>
                <c:pt idx="120">
                  <c:v>-2.3959999999999977</c:v>
                </c:pt>
                <c:pt idx="121">
                  <c:v>-2.3867999999999987</c:v>
                </c:pt>
                <c:pt idx="122">
                  <c:v>-2.3775999999999997</c:v>
                </c:pt>
                <c:pt idx="123">
                  <c:v>-2.3684000000000003</c:v>
                </c:pt>
                <c:pt idx="124">
                  <c:v>-2.3591999999999977</c:v>
                </c:pt>
                <c:pt idx="125">
                  <c:v>-2.3499999999999988</c:v>
                </c:pt>
                <c:pt idx="126">
                  <c:v>-2.3407999999999998</c:v>
                </c:pt>
                <c:pt idx="127">
                  <c:v>-2.3315999999999977</c:v>
                </c:pt>
                <c:pt idx="128">
                  <c:v>-2.3223999999999987</c:v>
                </c:pt>
                <c:pt idx="129">
                  <c:v>-2.3131999999999997</c:v>
                </c:pt>
                <c:pt idx="130">
                  <c:v>-2.3040000000000003</c:v>
                </c:pt>
                <c:pt idx="131">
                  <c:v>-2.2948</c:v>
                </c:pt>
                <c:pt idx="132">
                  <c:v>-2.2856000000000001</c:v>
                </c:pt>
                <c:pt idx="133">
                  <c:v>-2.2763999999999998</c:v>
                </c:pt>
                <c:pt idx="134">
                  <c:v>-2.2672000000000012</c:v>
                </c:pt>
                <c:pt idx="135">
                  <c:v>-2.258</c:v>
                </c:pt>
                <c:pt idx="136">
                  <c:v>-2.2488000000000001</c:v>
                </c:pt>
                <c:pt idx="137">
                  <c:v>-2.2396000000000003</c:v>
                </c:pt>
                <c:pt idx="138">
                  <c:v>-2.2303999999999999</c:v>
                </c:pt>
                <c:pt idx="139">
                  <c:v>-2.2212000000000001</c:v>
                </c:pt>
                <c:pt idx="140">
                  <c:v>-2.2119999999999997</c:v>
                </c:pt>
                <c:pt idx="141">
                  <c:v>-2.2027999999999999</c:v>
                </c:pt>
                <c:pt idx="142">
                  <c:v>-2.1936</c:v>
                </c:pt>
                <c:pt idx="143">
                  <c:v>-2.1844000000000001</c:v>
                </c:pt>
                <c:pt idx="144">
                  <c:v>-2.1751999999999998</c:v>
                </c:pt>
                <c:pt idx="145">
                  <c:v>-2.1659999999999999</c:v>
                </c:pt>
                <c:pt idx="146">
                  <c:v>-2.1567999999999987</c:v>
                </c:pt>
                <c:pt idx="147">
                  <c:v>-2.1476000000000002</c:v>
                </c:pt>
                <c:pt idx="148">
                  <c:v>-2.1383999999999999</c:v>
                </c:pt>
                <c:pt idx="149">
                  <c:v>-2.1292</c:v>
                </c:pt>
                <c:pt idx="150">
                  <c:v>-2.12</c:v>
                </c:pt>
                <c:pt idx="151">
                  <c:v>-2.1107999999999998</c:v>
                </c:pt>
                <c:pt idx="152">
                  <c:v>-2.1015999999999999</c:v>
                </c:pt>
                <c:pt idx="153">
                  <c:v>-2.0923999999999987</c:v>
                </c:pt>
                <c:pt idx="154">
                  <c:v>-2.0832000000000002</c:v>
                </c:pt>
                <c:pt idx="155">
                  <c:v>-2.0739999999999998</c:v>
                </c:pt>
                <c:pt idx="156">
                  <c:v>-2.0648</c:v>
                </c:pt>
                <c:pt idx="157">
                  <c:v>-2.0555999999999988</c:v>
                </c:pt>
                <c:pt idx="158">
                  <c:v>-2.0463999999999998</c:v>
                </c:pt>
                <c:pt idx="159">
                  <c:v>-2.0372000000000003</c:v>
                </c:pt>
                <c:pt idx="160">
                  <c:v>-2.028</c:v>
                </c:pt>
                <c:pt idx="161">
                  <c:v>-2.0187999999999997</c:v>
                </c:pt>
                <c:pt idx="162">
                  <c:v>-2.0095999999999998</c:v>
                </c:pt>
                <c:pt idx="163">
                  <c:v>-2.0004</c:v>
                </c:pt>
                <c:pt idx="164">
                  <c:v>-1.9912000000000001</c:v>
                </c:pt>
                <c:pt idx="165">
                  <c:v>-1.9820000000000013</c:v>
                </c:pt>
                <c:pt idx="166">
                  <c:v>-1.9728000000000001</c:v>
                </c:pt>
                <c:pt idx="167">
                  <c:v>-1.9636</c:v>
                </c:pt>
                <c:pt idx="168">
                  <c:v>-1.9544000000000001</c:v>
                </c:pt>
                <c:pt idx="169">
                  <c:v>-1.9452</c:v>
                </c:pt>
                <c:pt idx="170">
                  <c:v>-1.9359999999999986</c:v>
                </c:pt>
                <c:pt idx="171">
                  <c:v>-1.9268000000000001</c:v>
                </c:pt>
                <c:pt idx="172">
                  <c:v>-1.9176</c:v>
                </c:pt>
                <c:pt idx="173">
                  <c:v>-1.9084000000000001</c:v>
                </c:pt>
                <c:pt idx="174">
                  <c:v>-1.8992</c:v>
                </c:pt>
                <c:pt idx="175">
                  <c:v>-1.8900000000000001</c:v>
                </c:pt>
                <c:pt idx="176">
                  <c:v>-1.8808</c:v>
                </c:pt>
                <c:pt idx="177">
                  <c:v>-1.8715999999999986</c:v>
                </c:pt>
                <c:pt idx="178">
                  <c:v>-1.8624000000000001</c:v>
                </c:pt>
                <c:pt idx="179">
                  <c:v>-1.8532</c:v>
                </c:pt>
                <c:pt idx="180">
                  <c:v>-1.8440000000000001</c:v>
                </c:pt>
                <c:pt idx="181">
                  <c:v>-1.8348</c:v>
                </c:pt>
                <c:pt idx="182">
                  <c:v>-1.8255999999999988</c:v>
                </c:pt>
                <c:pt idx="183">
                  <c:v>-1.8164</c:v>
                </c:pt>
                <c:pt idx="184">
                  <c:v>-1.8071999999999986</c:v>
                </c:pt>
                <c:pt idx="185">
                  <c:v>-1.798</c:v>
                </c:pt>
                <c:pt idx="186">
                  <c:v>-1.7887999999999986</c:v>
                </c:pt>
                <c:pt idx="187">
                  <c:v>-1.7795999999999987</c:v>
                </c:pt>
                <c:pt idx="188">
                  <c:v>-1.7704</c:v>
                </c:pt>
                <c:pt idx="189">
                  <c:v>-1.7611999999999988</c:v>
                </c:pt>
                <c:pt idx="190">
                  <c:v>-1.752</c:v>
                </c:pt>
                <c:pt idx="191">
                  <c:v>-1.7427999999999988</c:v>
                </c:pt>
                <c:pt idx="192">
                  <c:v>-1.7335999999999983</c:v>
                </c:pt>
                <c:pt idx="193">
                  <c:v>-1.7243999999999986</c:v>
                </c:pt>
                <c:pt idx="194">
                  <c:v>-1.7151999999999985</c:v>
                </c:pt>
                <c:pt idx="195">
                  <c:v>-1.706</c:v>
                </c:pt>
                <c:pt idx="196">
                  <c:v>-1.6968000000000001</c:v>
                </c:pt>
                <c:pt idx="197">
                  <c:v>-1.6876</c:v>
                </c:pt>
                <c:pt idx="198">
                  <c:v>-1.6784000000000001</c:v>
                </c:pt>
                <c:pt idx="199">
                  <c:v>-1.6692</c:v>
                </c:pt>
                <c:pt idx="200">
                  <c:v>-1.6600000000000001</c:v>
                </c:pt>
                <c:pt idx="201">
                  <c:v>-1.6508</c:v>
                </c:pt>
                <c:pt idx="202">
                  <c:v>-1.6415999999999986</c:v>
                </c:pt>
                <c:pt idx="203">
                  <c:v>-1.6324000000000001</c:v>
                </c:pt>
                <c:pt idx="204">
                  <c:v>-1.6232</c:v>
                </c:pt>
                <c:pt idx="205">
                  <c:v>-1.6140000000000001</c:v>
                </c:pt>
                <c:pt idx="206">
                  <c:v>-1.6048</c:v>
                </c:pt>
                <c:pt idx="207">
                  <c:v>-1.5955999999999988</c:v>
                </c:pt>
                <c:pt idx="208">
                  <c:v>-1.5864</c:v>
                </c:pt>
                <c:pt idx="209">
                  <c:v>-1.5771999999999986</c:v>
                </c:pt>
                <c:pt idx="210">
                  <c:v>-1.5680000000000001</c:v>
                </c:pt>
                <c:pt idx="211">
                  <c:v>-1.5588</c:v>
                </c:pt>
                <c:pt idx="212">
                  <c:v>-1.5495999999999988</c:v>
                </c:pt>
                <c:pt idx="213">
                  <c:v>-1.5404</c:v>
                </c:pt>
                <c:pt idx="214">
                  <c:v>-1.5311999999999988</c:v>
                </c:pt>
                <c:pt idx="215">
                  <c:v>-1.522</c:v>
                </c:pt>
                <c:pt idx="216">
                  <c:v>-1.5127999999999986</c:v>
                </c:pt>
                <c:pt idx="217">
                  <c:v>-1.5035999999999985</c:v>
                </c:pt>
                <c:pt idx="218">
                  <c:v>-1.4944000000000002</c:v>
                </c:pt>
                <c:pt idx="219">
                  <c:v>-1.4851999999999983</c:v>
                </c:pt>
                <c:pt idx="220">
                  <c:v>-1.476</c:v>
                </c:pt>
                <c:pt idx="221">
                  <c:v>-1.4667999999999988</c:v>
                </c:pt>
                <c:pt idx="222">
                  <c:v>-1.4575999999999985</c:v>
                </c:pt>
                <c:pt idx="223">
                  <c:v>-1.4483999999999986</c:v>
                </c:pt>
                <c:pt idx="224">
                  <c:v>-1.4391999999999983</c:v>
                </c:pt>
                <c:pt idx="225">
                  <c:v>-1.4300000000000002</c:v>
                </c:pt>
                <c:pt idx="226">
                  <c:v>-1.4207999999999983</c:v>
                </c:pt>
                <c:pt idx="227">
                  <c:v>-1.4115999999999975</c:v>
                </c:pt>
                <c:pt idx="228">
                  <c:v>-1.4023999999999988</c:v>
                </c:pt>
                <c:pt idx="229">
                  <c:v>-1.3932000000000002</c:v>
                </c:pt>
                <c:pt idx="230">
                  <c:v>-1.3839999999999986</c:v>
                </c:pt>
                <c:pt idx="231">
                  <c:v>-1.3748</c:v>
                </c:pt>
                <c:pt idx="232">
                  <c:v>-1.3655999999999988</c:v>
                </c:pt>
                <c:pt idx="233">
                  <c:v>-1.3563999999999998</c:v>
                </c:pt>
                <c:pt idx="234">
                  <c:v>-1.3472</c:v>
                </c:pt>
                <c:pt idx="235">
                  <c:v>-1.3380000000000001</c:v>
                </c:pt>
                <c:pt idx="236">
                  <c:v>-1.3288000000000002</c:v>
                </c:pt>
                <c:pt idx="237">
                  <c:v>-1.3195999999999986</c:v>
                </c:pt>
                <c:pt idx="238">
                  <c:v>-1.3104</c:v>
                </c:pt>
                <c:pt idx="239">
                  <c:v>-1.3011999999999988</c:v>
                </c:pt>
                <c:pt idx="240">
                  <c:v>-1.2919999999999978</c:v>
                </c:pt>
                <c:pt idx="241">
                  <c:v>-1.2827999999999986</c:v>
                </c:pt>
                <c:pt idx="242">
                  <c:v>-1.2735999999999987</c:v>
                </c:pt>
                <c:pt idx="243">
                  <c:v>-1.2644000000000002</c:v>
                </c:pt>
                <c:pt idx="244">
                  <c:v>-1.2551999999999985</c:v>
                </c:pt>
                <c:pt idx="245">
                  <c:v>-1.246</c:v>
                </c:pt>
                <c:pt idx="246">
                  <c:v>-1.2367999999999988</c:v>
                </c:pt>
                <c:pt idx="247">
                  <c:v>-1.2275999999999987</c:v>
                </c:pt>
                <c:pt idx="248">
                  <c:v>-1.2183999999999986</c:v>
                </c:pt>
                <c:pt idx="249">
                  <c:v>-1.2091999999999985</c:v>
                </c:pt>
                <c:pt idx="250">
                  <c:v>-1.2000000000000002</c:v>
                </c:pt>
                <c:pt idx="251">
                  <c:v>-1.1907999999999999</c:v>
                </c:pt>
                <c:pt idx="252">
                  <c:v>-1.1816</c:v>
                </c:pt>
                <c:pt idx="253">
                  <c:v>-1.1724000000000001</c:v>
                </c:pt>
                <c:pt idx="254">
                  <c:v>-1.1632000000000002</c:v>
                </c:pt>
                <c:pt idx="255">
                  <c:v>-1.1539999999999986</c:v>
                </c:pt>
                <c:pt idx="256">
                  <c:v>-1.1448</c:v>
                </c:pt>
                <c:pt idx="257">
                  <c:v>-1.1356000000000002</c:v>
                </c:pt>
                <c:pt idx="258">
                  <c:v>-1.1263999999999998</c:v>
                </c:pt>
                <c:pt idx="259">
                  <c:v>-1.1172</c:v>
                </c:pt>
                <c:pt idx="260">
                  <c:v>-1.1080000000000001</c:v>
                </c:pt>
                <c:pt idx="261">
                  <c:v>-1.0988000000000002</c:v>
                </c:pt>
                <c:pt idx="262">
                  <c:v>-1.0895999999999986</c:v>
                </c:pt>
                <c:pt idx="263">
                  <c:v>-1.0804</c:v>
                </c:pt>
                <c:pt idx="264">
                  <c:v>-1.0712000000000002</c:v>
                </c:pt>
                <c:pt idx="265">
                  <c:v>-1.0619999999999981</c:v>
                </c:pt>
                <c:pt idx="266">
                  <c:v>-1.0528</c:v>
                </c:pt>
                <c:pt idx="267">
                  <c:v>-1.0435999999999988</c:v>
                </c:pt>
                <c:pt idx="268">
                  <c:v>-1.0344000000000002</c:v>
                </c:pt>
                <c:pt idx="269">
                  <c:v>-1.0251999999999986</c:v>
                </c:pt>
                <c:pt idx="270">
                  <c:v>-1.016</c:v>
                </c:pt>
                <c:pt idx="271">
                  <c:v>-1.0067999999999988</c:v>
                </c:pt>
                <c:pt idx="272">
                  <c:v>-0.9976000000000006</c:v>
                </c:pt>
                <c:pt idx="273">
                  <c:v>-0.9883999999999995</c:v>
                </c:pt>
                <c:pt idx="274">
                  <c:v>-0.97920000000000063</c:v>
                </c:pt>
                <c:pt idx="275">
                  <c:v>-0.97000000000000064</c:v>
                </c:pt>
                <c:pt idx="276">
                  <c:v>-0.96080000000000054</c:v>
                </c:pt>
                <c:pt idx="277">
                  <c:v>-0.95160000000000078</c:v>
                </c:pt>
                <c:pt idx="278">
                  <c:v>-0.94240000000000013</c:v>
                </c:pt>
                <c:pt idx="279">
                  <c:v>-0.93320000000000025</c:v>
                </c:pt>
                <c:pt idx="280">
                  <c:v>-0.92399999999999993</c:v>
                </c:pt>
                <c:pt idx="281">
                  <c:v>-0.91480000000000061</c:v>
                </c:pt>
                <c:pt idx="282">
                  <c:v>-0.90560000000000063</c:v>
                </c:pt>
                <c:pt idx="283">
                  <c:v>-0.89639999999999986</c:v>
                </c:pt>
                <c:pt idx="284">
                  <c:v>-0.88719999999999999</c:v>
                </c:pt>
                <c:pt idx="285">
                  <c:v>-0.87800000000000089</c:v>
                </c:pt>
                <c:pt idx="286">
                  <c:v>-0.86880000000000102</c:v>
                </c:pt>
                <c:pt idx="287">
                  <c:v>-0.85959999999999992</c:v>
                </c:pt>
                <c:pt idx="288">
                  <c:v>-0.85040000000000004</c:v>
                </c:pt>
                <c:pt idx="289">
                  <c:v>-0.84120000000000061</c:v>
                </c:pt>
                <c:pt idx="290">
                  <c:v>-0.83199999999999985</c:v>
                </c:pt>
                <c:pt idx="291">
                  <c:v>-0.82280000000000064</c:v>
                </c:pt>
                <c:pt idx="292">
                  <c:v>-0.81360000000000077</c:v>
                </c:pt>
                <c:pt idx="293">
                  <c:v>-0.80440000000000023</c:v>
                </c:pt>
                <c:pt idx="294">
                  <c:v>-0.79519999999999991</c:v>
                </c:pt>
                <c:pt idx="295">
                  <c:v>-0.78600000000000003</c:v>
                </c:pt>
                <c:pt idx="296">
                  <c:v>-0.77680000000000105</c:v>
                </c:pt>
                <c:pt idx="297">
                  <c:v>-0.76759999999999984</c:v>
                </c:pt>
                <c:pt idx="298">
                  <c:v>-0.75840000000000063</c:v>
                </c:pt>
                <c:pt idx="299">
                  <c:v>-0.74920000000000064</c:v>
                </c:pt>
                <c:pt idx="300">
                  <c:v>-0.74000000000000088</c:v>
                </c:pt>
                <c:pt idx="301">
                  <c:v>-0.73080000000000056</c:v>
                </c:pt>
                <c:pt idx="302">
                  <c:v>-0.7216000000000008</c:v>
                </c:pt>
                <c:pt idx="303">
                  <c:v>-0.71240000000000014</c:v>
                </c:pt>
                <c:pt idx="304">
                  <c:v>-0.70319999999999983</c:v>
                </c:pt>
                <c:pt idx="305">
                  <c:v>-0.69399999999999995</c:v>
                </c:pt>
                <c:pt idx="306">
                  <c:v>-0.68480000000000063</c:v>
                </c:pt>
                <c:pt idx="307">
                  <c:v>-0.67560000000000142</c:v>
                </c:pt>
                <c:pt idx="308">
                  <c:v>-0.66640000000000055</c:v>
                </c:pt>
                <c:pt idx="309">
                  <c:v>-0.65720000000000078</c:v>
                </c:pt>
                <c:pt idx="310">
                  <c:v>-0.64800000000000091</c:v>
                </c:pt>
                <c:pt idx="311">
                  <c:v>-0.63880000000000114</c:v>
                </c:pt>
                <c:pt idx="312">
                  <c:v>-0.62959999999999994</c:v>
                </c:pt>
                <c:pt idx="313">
                  <c:v>-0.62040000000000062</c:v>
                </c:pt>
                <c:pt idx="314">
                  <c:v>-0.61120000000000063</c:v>
                </c:pt>
                <c:pt idx="315">
                  <c:v>-0.60200000000000053</c:v>
                </c:pt>
                <c:pt idx="316">
                  <c:v>-0.59279999999999999</c:v>
                </c:pt>
                <c:pt idx="317">
                  <c:v>-0.58360000000000012</c:v>
                </c:pt>
                <c:pt idx="318">
                  <c:v>-0.57440000000000024</c:v>
                </c:pt>
                <c:pt idx="319">
                  <c:v>-0.56519999999999992</c:v>
                </c:pt>
                <c:pt idx="320">
                  <c:v>-0.55600000000000005</c:v>
                </c:pt>
                <c:pt idx="321">
                  <c:v>-0.54680000000000062</c:v>
                </c:pt>
                <c:pt idx="322">
                  <c:v>-0.53759999999999986</c:v>
                </c:pt>
                <c:pt idx="323">
                  <c:v>-0.52839999999999998</c:v>
                </c:pt>
                <c:pt idx="324">
                  <c:v>-0.51920000000000011</c:v>
                </c:pt>
                <c:pt idx="325">
                  <c:v>-0.51000000000000023</c:v>
                </c:pt>
                <c:pt idx="326">
                  <c:v>-0.50079999999999991</c:v>
                </c:pt>
                <c:pt idx="327">
                  <c:v>-0.49160000000000031</c:v>
                </c:pt>
                <c:pt idx="328">
                  <c:v>-0.48240000000000038</c:v>
                </c:pt>
                <c:pt idx="329">
                  <c:v>-0.47320000000000001</c:v>
                </c:pt>
                <c:pt idx="330">
                  <c:v>-0.46400000000000002</c:v>
                </c:pt>
                <c:pt idx="331">
                  <c:v>-0.45480000000000032</c:v>
                </c:pt>
                <c:pt idx="332">
                  <c:v>-0.44560000000000022</c:v>
                </c:pt>
                <c:pt idx="333">
                  <c:v>-0.43640000000000034</c:v>
                </c:pt>
                <c:pt idx="334">
                  <c:v>-0.42720000000000002</c:v>
                </c:pt>
                <c:pt idx="335">
                  <c:v>-0.41800000000000032</c:v>
                </c:pt>
                <c:pt idx="336">
                  <c:v>-0.40880000000000061</c:v>
                </c:pt>
                <c:pt idx="337">
                  <c:v>-0.3996000000000004</c:v>
                </c:pt>
                <c:pt idx="338">
                  <c:v>-0.39040000000000052</c:v>
                </c:pt>
                <c:pt idx="339">
                  <c:v>-0.38120000000000032</c:v>
                </c:pt>
                <c:pt idx="340">
                  <c:v>-0.37200000000000027</c:v>
                </c:pt>
                <c:pt idx="341">
                  <c:v>-0.3628000000000004</c:v>
                </c:pt>
                <c:pt idx="342">
                  <c:v>-0.3536000000000003</c:v>
                </c:pt>
                <c:pt idx="343">
                  <c:v>-0.34440000000000032</c:v>
                </c:pt>
                <c:pt idx="344">
                  <c:v>-0.33520000000000033</c:v>
                </c:pt>
                <c:pt idx="345">
                  <c:v>-0.32600000000000046</c:v>
                </c:pt>
                <c:pt idx="346">
                  <c:v>-0.31680000000000064</c:v>
                </c:pt>
                <c:pt idx="347">
                  <c:v>-0.30760000000000026</c:v>
                </c:pt>
                <c:pt idx="348">
                  <c:v>-0.29840000000000033</c:v>
                </c:pt>
                <c:pt idx="349">
                  <c:v>-0.28920000000000012</c:v>
                </c:pt>
                <c:pt idx="350">
                  <c:v>-0.2800000000000003</c:v>
                </c:pt>
                <c:pt idx="351">
                  <c:v>-0.27080000000000026</c:v>
                </c:pt>
                <c:pt idx="352">
                  <c:v>-0.26160000000000005</c:v>
                </c:pt>
                <c:pt idx="353">
                  <c:v>-0.25240000000000018</c:v>
                </c:pt>
                <c:pt idx="354">
                  <c:v>-0.24319999999999994</c:v>
                </c:pt>
                <c:pt idx="355">
                  <c:v>-0.23400000000000001</c:v>
                </c:pt>
                <c:pt idx="356">
                  <c:v>-0.22480000000000011</c:v>
                </c:pt>
                <c:pt idx="357">
                  <c:v>-0.21560000000000024</c:v>
                </c:pt>
                <c:pt idx="358">
                  <c:v>-0.20639999999999994</c:v>
                </c:pt>
                <c:pt idx="359">
                  <c:v>-0.19720000000000004</c:v>
                </c:pt>
                <c:pt idx="360">
                  <c:v>-0.18800000000000036</c:v>
                </c:pt>
                <c:pt idx="361">
                  <c:v>-0.17880000000000001</c:v>
                </c:pt>
                <c:pt idx="362">
                  <c:v>-0.1696</c:v>
                </c:pt>
                <c:pt idx="363">
                  <c:v>-0.16040000000000021</c:v>
                </c:pt>
                <c:pt idx="364">
                  <c:v>-0.15120000000000039</c:v>
                </c:pt>
                <c:pt idx="365">
                  <c:v>-0.14200000000000004</c:v>
                </c:pt>
                <c:pt idx="366">
                  <c:v>-0.13280000000000003</c:v>
                </c:pt>
                <c:pt idx="367">
                  <c:v>-0.12360000000000022</c:v>
                </c:pt>
                <c:pt idx="368">
                  <c:v>-0.11439999999999984</c:v>
                </c:pt>
                <c:pt idx="369">
                  <c:v>-0.10519999999999996</c:v>
                </c:pt>
                <c:pt idx="370">
                  <c:v>-9.6000000000000127E-2</c:v>
                </c:pt>
                <c:pt idx="371">
                  <c:v>-8.6800000000000224E-2</c:v>
                </c:pt>
                <c:pt idx="372">
                  <c:v>-7.7599999999999933E-2</c:v>
                </c:pt>
                <c:pt idx="373">
                  <c:v>-6.840000000000003E-2</c:v>
                </c:pt>
                <c:pt idx="374">
                  <c:v>-5.9200000000000183E-2</c:v>
                </c:pt>
                <c:pt idx="375">
                  <c:v>-5.0000000000000322E-2</c:v>
                </c:pt>
                <c:pt idx="376">
                  <c:v>-4.0800000000000003E-2</c:v>
                </c:pt>
                <c:pt idx="377">
                  <c:v>-3.1600000000000086E-2</c:v>
                </c:pt>
                <c:pt idx="378">
                  <c:v>-2.2400000000000225E-2</c:v>
                </c:pt>
                <c:pt idx="379">
                  <c:v>-1.3199999999999878E-2</c:v>
                </c:pt>
                <c:pt idx="380">
                  <c:v>-4.0000000000000088E-3</c:v>
                </c:pt>
                <c:pt idx="381">
                  <c:v>5.1999999999998792E-3</c:v>
                </c:pt>
                <c:pt idx="382">
                  <c:v>1.4399999999999738E-2</c:v>
                </c:pt>
                <c:pt idx="383">
                  <c:v>2.3600000000000072E-2</c:v>
                </c:pt>
                <c:pt idx="384">
                  <c:v>3.2799999999999954E-2</c:v>
                </c:pt>
                <c:pt idx="385">
                  <c:v>4.1999999999999822E-2</c:v>
                </c:pt>
                <c:pt idx="386">
                  <c:v>5.1200000000000107E-2</c:v>
                </c:pt>
                <c:pt idx="387">
                  <c:v>6.0400000000000023E-2</c:v>
                </c:pt>
                <c:pt idx="388">
                  <c:v>6.9599999999999912E-2</c:v>
                </c:pt>
                <c:pt idx="389">
                  <c:v>7.8799999999999842E-2</c:v>
                </c:pt>
                <c:pt idx="390">
                  <c:v>8.8000000000000175E-2</c:v>
                </c:pt>
                <c:pt idx="391">
                  <c:v>9.7200000000000022E-2</c:v>
                </c:pt>
                <c:pt idx="392">
                  <c:v>0.10639999999999983</c:v>
                </c:pt>
                <c:pt idx="393">
                  <c:v>0.11560000000000016</c:v>
                </c:pt>
                <c:pt idx="394">
                  <c:v>0.12480000000000002</c:v>
                </c:pt>
                <c:pt idx="395">
                  <c:v>0.13400000000000001</c:v>
                </c:pt>
                <c:pt idx="396">
                  <c:v>0.14319999999999991</c:v>
                </c:pt>
                <c:pt idx="397">
                  <c:v>0.15240000000000031</c:v>
                </c:pt>
                <c:pt idx="398">
                  <c:v>0.16159999999999999</c:v>
                </c:pt>
                <c:pt idx="399">
                  <c:v>0.17080000000000001</c:v>
                </c:pt>
                <c:pt idx="400">
                  <c:v>0.18000000000000002</c:v>
                </c:pt>
                <c:pt idx="401">
                  <c:v>0.18920000000000026</c:v>
                </c:pt>
                <c:pt idx="402">
                  <c:v>0.19839999999999991</c:v>
                </c:pt>
                <c:pt idx="403">
                  <c:v>0.20759999999999998</c:v>
                </c:pt>
                <c:pt idx="404">
                  <c:v>0.21680000000000021</c:v>
                </c:pt>
                <c:pt idx="405">
                  <c:v>0.22600000000000001</c:v>
                </c:pt>
                <c:pt idx="406">
                  <c:v>0.23519999999999991</c:v>
                </c:pt>
                <c:pt idx="407">
                  <c:v>0.24439999999999992</c:v>
                </c:pt>
                <c:pt idx="408">
                  <c:v>0.25360000000000005</c:v>
                </c:pt>
                <c:pt idx="409">
                  <c:v>0.26279999999999992</c:v>
                </c:pt>
                <c:pt idx="410">
                  <c:v>0.27200000000000002</c:v>
                </c:pt>
                <c:pt idx="411">
                  <c:v>0.28120000000000012</c:v>
                </c:pt>
                <c:pt idx="412">
                  <c:v>0.29040000000000032</c:v>
                </c:pt>
                <c:pt idx="413">
                  <c:v>0.2996000000000002</c:v>
                </c:pt>
                <c:pt idx="414">
                  <c:v>0.30880000000000013</c:v>
                </c:pt>
                <c:pt idx="415">
                  <c:v>0.31800000000000045</c:v>
                </c:pt>
                <c:pt idx="416">
                  <c:v>0.32720000000000032</c:v>
                </c:pt>
                <c:pt idx="417">
                  <c:v>0.33640000000000042</c:v>
                </c:pt>
                <c:pt idx="418">
                  <c:v>0.34560000000000018</c:v>
                </c:pt>
                <c:pt idx="419">
                  <c:v>0.35480000000000039</c:v>
                </c:pt>
                <c:pt idx="420">
                  <c:v>0.36400000000000027</c:v>
                </c:pt>
                <c:pt idx="421">
                  <c:v>0.37320000000000014</c:v>
                </c:pt>
                <c:pt idx="422">
                  <c:v>0.38240000000000052</c:v>
                </c:pt>
                <c:pt idx="423">
                  <c:v>0.39160000000000039</c:v>
                </c:pt>
                <c:pt idx="424">
                  <c:v>0.40079999999999982</c:v>
                </c:pt>
                <c:pt idx="425">
                  <c:v>0.41000000000000031</c:v>
                </c:pt>
                <c:pt idx="426">
                  <c:v>0.41920000000000002</c:v>
                </c:pt>
                <c:pt idx="427">
                  <c:v>0.42840000000000034</c:v>
                </c:pt>
                <c:pt idx="428">
                  <c:v>0.43760000000000021</c:v>
                </c:pt>
                <c:pt idx="429">
                  <c:v>0.44680000000000031</c:v>
                </c:pt>
                <c:pt idx="430">
                  <c:v>0.45600000000000002</c:v>
                </c:pt>
                <c:pt idx="431">
                  <c:v>0.4652</c:v>
                </c:pt>
                <c:pt idx="432">
                  <c:v>0.47440000000000032</c:v>
                </c:pt>
                <c:pt idx="433">
                  <c:v>0.48360000000000031</c:v>
                </c:pt>
                <c:pt idx="434">
                  <c:v>0.49280000000000035</c:v>
                </c:pt>
                <c:pt idx="435">
                  <c:v>0.50199999999999978</c:v>
                </c:pt>
                <c:pt idx="436">
                  <c:v>0.51119999999999954</c:v>
                </c:pt>
                <c:pt idx="437">
                  <c:v>0.52039999999999953</c:v>
                </c:pt>
                <c:pt idx="438">
                  <c:v>0.52960000000000063</c:v>
                </c:pt>
                <c:pt idx="439">
                  <c:v>0.53880000000000061</c:v>
                </c:pt>
                <c:pt idx="440">
                  <c:v>0.54800000000000004</c:v>
                </c:pt>
                <c:pt idx="441">
                  <c:v>0.55719999999999992</c:v>
                </c:pt>
                <c:pt idx="442">
                  <c:v>0.56639999999999979</c:v>
                </c:pt>
                <c:pt idx="443">
                  <c:v>0.57559999999999967</c:v>
                </c:pt>
                <c:pt idx="444">
                  <c:v>0.58479999999999954</c:v>
                </c:pt>
                <c:pt idx="445">
                  <c:v>0.59400000000000031</c:v>
                </c:pt>
                <c:pt idx="446">
                  <c:v>0.60320000000000062</c:v>
                </c:pt>
                <c:pt idx="447">
                  <c:v>0.61240000000000061</c:v>
                </c:pt>
                <c:pt idx="448">
                  <c:v>0.62159999999999993</c:v>
                </c:pt>
                <c:pt idx="449">
                  <c:v>0.63080000000000058</c:v>
                </c:pt>
                <c:pt idx="450">
                  <c:v>0.64000000000000035</c:v>
                </c:pt>
                <c:pt idx="451">
                  <c:v>0.64920000000000033</c:v>
                </c:pt>
                <c:pt idx="452">
                  <c:v>0.65840000000000065</c:v>
                </c:pt>
                <c:pt idx="453">
                  <c:v>0.6676000000000013</c:v>
                </c:pt>
                <c:pt idx="454">
                  <c:v>0.67680000000000118</c:v>
                </c:pt>
                <c:pt idx="455">
                  <c:v>0.68599999999999994</c:v>
                </c:pt>
                <c:pt idx="456">
                  <c:v>0.69519999999999982</c:v>
                </c:pt>
                <c:pt idx="457">
                  <c:v>0.70439999999999969</c:v>
                </c:pt>
                <c:pt idx="458">
                  <c:v>0.71359999999999968</c:v>
                </c:pt>
                <c:pt idx="459">
                  <c:v>0.722800000000001</c:v>
                </c:pt>
                <c:pt idx="460">
                  <c:v>0.73200000000000065</c:v>
                </c:pt>
                <c:pt idx="461">
                  <c:v>0.74120000000000064</c:v>
                </c:pt>
                <c:pt idx="462">
                  <c:v>0.75040000000000062</c:v>
                </c:pt>
                <c:pt idx="463">
                  <c:v>0.75959999999999983</c:v>
                </c:pt>
                <c:pt idx="464">
                  <c:v>0.76880000000000048</c:v>
                </c:pt>
                <c:pt idx="465">
                  <c:v>0.77800000000000036</c:v>
                </c:pt>
                <c:pt idx="466">
                  <c:v>0.78720000000000034</c:v>
                </c:pt>
                <c:pt idx="467">
                  <c:v>0.79640000000000022</c:v>
                </c:pt>
                <c:pt idx="468">
                  <c:v>0.80560000000000065</c:v>
                </c:pt>
                <c:pt idx="469">
                  <c:v>0.81480000000000063</c:v>
                </c:pt>
                <c:pt idx="470">
                  <c:v>0.82399999999999984</c:v>
                </c:pt>
                <c:pt idx="471">
                  <c:v>0.83319999999999972</c:v>
                </c:pt>
                <c:pt idx="472">
                  <c:v>0.8423999999999997</c:v>
                </c:pt>
                <c:pt idx="473">
                  <c:v>0.85160000000000124</c:v>
                </c:pt>
                <c:pt idx="474">
                  <c:v>0.86080000000000101</c:v>
                </c:pt>
                <c:pt idx="475">
                  <c:v>0.87000000000000077</c:v>
                </c:pt>
                <c:pt idx="476">
                  <c:v>0.87920000000000065</c:v>
                </c:pt>
                <c:pt idx="477">
                  <c:v>0.88839999999999986</c:v>
                </c:pt>
                <c:pt idx="478">
                  <c:v>0.89759999999999951</c:v>
                </c:pt>
                <c:pt idx="479">
                  <c:v>0.90679999999999961</c:v>
                </c:pt>
                <c:pt idx="480">
                  <c:v>0.9160000000000007</c:v>
                </c:pt>
                <c:pt idx="481">
                  <c:v>0.92520000000000024</c:v>
                </c:pt>
                <c:pt idx="482">
                  <c:v>0.93440000000000012</c:v>
                </c:pt>
                <c:pt idx="483">
                  <c:v>0.94359999999999999</c:v>
                </c:pt>
                <c:pt idx="484">
                  <c:v>0.95280000000000054</c:v>
                </c:pt>
                <c:pt idx="485">
                  <c:v>0.96199999999999974</c:v>
                </c:pt>
                <c:pt idx="486">
                  <c:v>0.97119999999999962</c:v>
                </c:pt>
                <c:pt idx="487">
                  <c:v>0.98039999999999949</c:v>
                </c:pt>
                <c:pt idx="488">
                  <c:v>0.9896000000000007</c:v>
                </c:pt>
                <c:pt idx="489">
                  <c:v>0.99880000000000013</c:v>
                </c:pt>
                <c:pt idx="490">
                  <c:v>1.008</c:v>
                </c:pt>
                <c:pt idx="491">
                  <c:v>1.0171999999999985</c:v>
                </c:pt>
                <c:pt idx="492">
                  <c:v>1.0263999999999998</c:v>
                </c:pt>
                <c:pt idx="493">
                  <c:v>1.0355999999999979</c:v>
                </c:pt>
                <c:pt idx="494">
                  <c:v>1.0447999999999982</c:v>
                </c:pt>
                <c:pt idx="495">
                  <c:v>1.0540000000000003</c:v>
                </c:pt>
                <c:pt idx="496">
                  <c:v>1.0631999999999988</c:v>
                </c:pt>
                <c:pt idx="497">
                  <c:v>1.0724</c:v>
                </c:pt>
                <c:pt idx="498">
                  <c:v>1.0815999999999986</c:v>
                </c:pt>
                <c:pt idx="499">
                  <c:v>1.0907999999999998</c:v>
                </c:pt>
                <c:pt idx="500">
                  <c:v>1.0999999999999981</c:v>
                </c:pt>
              </c:numCache>
            </c:numRef>
          </c:xVal>
          <c:yVal>
            <c:numRef>
              <c:f>Graph!$U$2:$U$502</c:f>
              <c:numCache>
                <c:formatCode>General</c:formatCode>
                <c:ptCount val="501"/>
                <c:pt idx="0">
                  <c:v>6.890625</c:v>
                </c:pt>
                <c:pt idx="1">
                  <c:v>6.4697471914204678</c:v>
                </c:pt>
                <c:pt idx="2">
                  <c:v>6.0680656898154481</c:v>
                </c:pt>
                <c:pt idx="3">
                  <c:v>5.6849912518310459</c:v>
                </c:pt>
                <c:pt idx="4">
                  <c:v>5.3199450463694209</c:v>
                </c:pt>
                <c:pt idx="5">
                  <c:v>4.9723585528636232</c:v>
                </c:pt>
                <c:pt idx="6">
                  <c:v>4.6416734599888265</c:v>
                </c:pt>
                <c:pt idx="7">
                  <c:v>4.3273415648103226</c:v>
                </c:pt>
                <c:pt idx="8">
                  <c:v>4.0288246723678345</c:v>
                </c:pt>
                <c:pt idx="9">
                  <c:v>3.7455944956966012</c:v>
                </c:pt>
                <c:pt idx="10">
                  <c:v>3.4771325562849862</c:v>
                </c:pt>
                <c:pt idx="11">
                  <c:v>3.2229300849686076</c:v>
                </c:pt>
                <c:pt idx="12">
                  <c:v>2.982487923261139</c:v>
                </c:pt>
                <c:pt idx="13">
                  <c:v>2.7553164251216034</c:v>
                </c:pt>
                <c:pt idx="14">
                  <c:v>2.5409353591583019</c:v>
                </c:pt>
                <c:pt idx="15">
                  <c:v>2.3388738112692522</c:v>
                </c:pt>
                <c:pt idx="16">
                  <c:v>2.1486700877192835</c:v>
                </c:pt>
                <c:pt idx="17">
                  <c:v>1.9698716186536178</c:v>
                </c:pt>
                <c:pt idx="18">
                  <c:v>1.8020348620481439</c:v>
                </c:pt>
                <c:pt idx="19">
                  <c:v>1.6447252080961206</c:v>
                </c:pt>
                <c:pt idx="20">
                  <c:v>1.497516884031572</c:v>
                </c:pt>
                <c:pt idx="21">
                  <c:v>1.359992859389233</c:v>
                </c:pt>
                <c:pt idx="22">
                  <c:v>1.2317447517010158</c:v>
                </c:pt>
                <c:pt idx="23">
                  <c:v>1.11237273262912</c:v>
                </c:pt>
                <c:pt idx="24">
                  <c:v>1.0014854345356761</c:v>
                </c:pt>
                <c:pt idx="25">
                  <c:v>0.89869985748900161</c:v>
                </c:pt>
                <c:pt idx="26">
                  <c:v>0.80364127670637731</c:v>
                </c:pt>
                <c:pt idx="27">
                  <c:v>0.71594315043345258</c:v>
                </c:pt>
                <c:pt idx="28">
                  <c:v>0.63524702826021173</c:v>
                </c:pt>
                <c:pt idx="29">
                  <c:v>0.56120245987348893</c:v>
                </c:pt>
                <c:pt idx="30">
                  <c:v>0.49346690424609357</c:v>
                </c:pt>
                <c:pt idx="31">
                  <c:v>0.43170563926249045</c:v>
                </c:pt>
                <c:pt idx="32">
                  <c:v>0.37559167178107572</c:v>
                </c:pt>
                <c:pt idx="33">
                  <c:v>0.32480564813299684</c:v>
                </c:pt>
                <c:pt idx="34">
                  <c:v>0.27903576505757482</c:v>
                </c:pt>
                <c:pt idx="35">
                  <c:v>0.23797768107430142</c:v>
                </c:pt>
                <c:pt idx="36">
                  <c:v>0.20133442829138884</c:v>
                </c:pt>
                <c:pt idx="37">
                  <c:v>0.16881632465092125</c:v>
                </c:pt>
                <c:pt idx="38">
                  <c:v>0.1401408866105652</c:v>
                </c:pt>
                <c:pt idx="39">
                  <c:v>0.11503274226186942</c:v>
                </c:pt>
                <c:pt idx="40">
                  <c:v>9.3223544885121273E-2</c:v>
                </c:pt>
                <c:pt idx="41">
                  <c:v>7.4451886940797227E-2</c:v>
                </c:pt>
                <c:pt idx="42">
                  <c:v>5.846321449758117E-2</c:v>
                </c:pt>
                <c:pt idx="43">
                  <c:v>4.5009742096954665E-2</c:v>
                </c:pt>
                <c:pt idx="44">
                  <c:v>3.3850368054370285E-2</c:v>
                </c:pt>
                <c:pt idx="45">
                  <c:v>2.4750590196994993E-2</c:v>
                </c:pt>
                <c:pt idx="46">
                  <c:v>1.7482422038033785E-2</c:v>
                </c:pt>
                <c:pt idx="47">
                  <c:v>1.1824309387622882E-2</c:v>
                </c:pt>
                <c:pt idx="48">
                  <c:v>7.5610474003040872E-3</c:v>
                </c:pt>
                <c:pt idx="49">
                  <c:v>4.4836980590727714E-3</c:v>
                </c:pt>
                <c:pt idx="50">
                  <c:v>2.3895080960000072E-3</c:v>
                </c:pt>
                <c:pt idx="51">
                  <c:v>1.0818273494325641E-3</c:v>
                </c:pt>
                <c:pt idx="52">
                  <c:v>3.7002755776720681E-4</c:v>
                </c:pt>
                <c:pt idx="53">
                  <c:v>6.9421589801077035E-5</c:v>
                </c:pt>
                <c:pt idx="54">
                  <c:v>1.1831116573170451E-6</c:v>
                </c:pt>
                <c:pt idx="55">
                  <c:v>-7.7333097133449043E-6</c:v>
                </c:pt>
                <c:pt idx="56">
                  <c:v>-1.2467166645561048E-4</c:v>
                </c:pt>
                <c:pt idx="57">
                  <c:v>-5.1135353315696788E-4</c:v>
                </c:pt>
                <c:pt idx="58">
                  <c:v>-1.3239566536194618E-3</c:v>
                </c:pt>
                <c:pt idx="59">
                  <c:v>-2.7131930910558686E-3</c:v>
                </c:pt>
                <c:pt idx="60">
                  <c:v>-4.8243869417103485E-3</c:v>
                </c:pt>
                <c:pt idx="61">
                  <c:v>-7.7975516119030289E-3</c:v>
                </c:pt>
                <c:pt idx="62">
                  <c:v>-1.1767466658500111E-2</c:v>
                </c:pt>
                <c:pt idx="63">
                  <c:v>-1.6863754192806498E-2</c:v>
                </c:pt>
                <c:pt idx="64">
                  <c:v>-2.3210954847885143E-2</c:v>
                </c:pt>
                <c:pt idx="65">
                  <c:v>-3.0928603309298981E-2</c:v>
                </c:pt>
                <c:pt idx="66">
                  <c:v>-4.0131303409278007E-2</c:v>
                </c:pt>
                <c:pt idx="67">
                  <c:v>-5.0928802784311056E-2</c:v>
                </c:pt>
                <c:pt idx="68">
                  <c:v>-6.3426067096159708E-2</c:v>
                </c:pt>
                <c:pt idx="69">
                  <c:v>-7.7723353816301979E-2</c:v>
                </c:pt>
                <c:pt idx="70">
                  <c:v>-9.3916285573792099E-2</c:v>
                </c:pt>
                <c:pt idx="71">
                  <c:v>-0.1120959230665543</c:v>
                </c:pt>
                <c:pt idx="72">
                  <c:v>-0.13234883753609342</c:v>
                </c:pt>
                <c:pt idx="73">
                  <c:v>-0.15475718280563269</c:v>
                </c:pt>
                <c:pt idx="74">
                  <c:v>-0.17939876688167816</c:v>
                </c:pt>
                <c:pt idx="75">
                  <c:v>-0.20634712311899991</c:v>
                </c:pt>
                <c:pt idx="76">
                  <c:v>-0.23567158094905125</c:v>
                </c:pt>
                <c:pt idx="77">
                  <c:v>-0.26743733617179444</c:v>
                </c:pt>
                <c:pt idx="78">
                  <c:v>-0.3017055208109698</c:v>
                </c:pt>
                <c:pt idx="79">
                  <c:v>-0.33853327253277232</c:v>
                </c:pt>
                <c:pt idx="80">
                  <c:v>-0.37797380362796618</c:v>
                </c:pt>
                <c:pt idx="81">
                  <c:v>-0.42007646955741373</c:v>
                </c:pt>
                <c:pt idx="82">
                  <c:v>-0.46488683706103001</c:v>
                </c:pt>
                <c:pt idx="83">
                  <c:v>-0.51244675183017419</c:v>
                </c:pt>
                <c:pt idx="84">
                  <c:v>-0.56279440574345063</c:v>
                </c:pt>
                <c:pt idx="85">
                  <c:v>-0.61596440366593064</c:v>
                </c:pt>
                <c:pt idx="86">
                  <c:v>-0.6719878298118227</c:v>
                </c:pt>
                <c:pt idx="87">
                  <c:v>-0.7308923136705443</c:v>
                </c:pt>
                <c:pt idx="88">
                  <c:v>-0.79270209549622417</c:v>
                </c:pt>
                <c:pt idx="89">
                  <c:v>-0.85743809136062943</c:v>
                </c:pt>
                <c:pt idx="90">
                  <c:v>-0.92511795776952621</c:v>
                </c:pt>
                <c:pt idx="91">
                  <c:v>-0.99575615584245103</c:v>
                </c:pt>
                <c:pt idx="92">
                  <c:v>-1.0693640150559049</c:v>
                </c:pt>
                <c:pt idx="93">
                  <c:v>-1.145949796549997</c:v>
                </c:pt>
                <c:pt idx="94">
                  <c:v>-1.2255187559984777</c:v>
                </c:pt>
                <c:pt idx="95">
                  <c:v>-1.3080732060422275</c:v>
                </c:pt>
                <c:pt idx="96">
                  <c:v>-1.3936125782861326</c:v>
                </c:pt>
                <c:pt idx="97">
                  <c:v>-1.482133484859435</c:v>
                </c:pt>
                <c:pt idx="98">
                  <c:v>-1.5736297795394738</c:v>
                </c:pt>
                <c:pt idx="99">
                  <c:v>-1.668092618438844</c:v>
                </c:pt>
                <c:pt idx="100">
                  <c:v>-1.7655105202559993</c:v>
                </c:pt>
                <c:pt idx="101">
                  <c:v>-1.865869426089285</c:v>
                </c:pt>
                <c:pt idx="102">
                  <c:v>-1.969152758814372</c:v>
                </c:pt>
                <c:pt idx="103">
                  <c:v>-2.075341482025117</c:v>
                </c:pt>
                <c:pt idx="104">
                  <c:v>-2.1844141585378818</c:v>
                </c:pt>
                <c:pt idx="105">
                  <c:v>-2.2963470084592301</c:v>
                </c:pt>
                <c:pt idx="106">
                  <c:v>-2.4111139668170782</c:v>
                </c:pt>
                <c:pt idx="107">
                  <c:v>-2.5286867407552642</c:v>
                </c:pt>
                <c:pt idx="108">
                  <c:v>-2.6490348662915419</c:v>
                </c:pt>
                <c:pt idx="109">
                  <c:v>-2.7721257646389792</c:v>
                </c:pt>
                <c:pt idx="110">
                  <c:v>-2.8979247980908402</c:v>
                </c:pt>
                <c:pt idx="111">
                  <c:v>-3.0263953254687781</c:v>
                </c:pt>
                <c:pt idx="112">
                  <c:v>-3.1574987571346242</c:v>
                </c:pt>
                <c:pt idx="113">
                  <c:v>-3.2911946095653852</c:v>
                </c:pt>
                <c:pt idx="114">
                  <c:v>-3.4274405594918878</c:v>
                </c:pt>
                <c:pt idx="115">
                  <c:v>-3.5661924976006807</c:v>
                </c:pt>
                <c:pt idx="116">
                  <c:v>-3.7074045817994383</c:v>
                </c:pt>
                <c:pt idx="117">
                  <c:v>-3.8510292900457581</c:v>
                </c:pt>
                <c:pt idx="118">
                  <c:v>-3.9970174727394272</c:v>
                </c:pt>
                <c:pt idx="119">
                  <c:v>-4.1453184046780525</c:v>
                </c:pt>
                <c:pt idx="120">
                  <c:v>-4.2958798365761455</c:v>
                </c:pt>
                <c:pt idx="121">
                  <c:v>-4.4486480461476807</c:v>
                </c:pt>
                <c:pt idx="122">
                  <c:v>-4.6035678887519307</c:v>
                </c:pt>
                <c:pt idx="123">
                  <c:v>-4.7605828476029304</c:v>
                </c:pt>
                <c:pt idx="124">
                  <c:v>-4.919635083542234</c:v>
                </c:pt>
                <c:pt idx="125">
                  <c:v>-5.0806654843750048</c:v>
                </c:pt>
                <c:pt idx="126">
                  <c:v>-5.2436137137698378</c:v>
                </c:pt>
                <c:pt idx="127">
                  <c:v>-5.4084182597216488</c:v>
                </c:pt>
                <c:pt idx="128">
                  <c:v>-5.5750164825782802</c:v>
                </c:pt>
                <c:pt idx="129">
                  <c:v>-5.7433446626303182</c:v>
                </c:pt>
                <c:pt idx="130">
                  <c:v>-5.9133380472644506</c:v>
                </c:pt>
                <c:pt idx="131">
                  <c:v>-6.0849308976802332</c:v>
                </c:pt>
                <c:pt idx="132">
                  <c:v>-6.258056535170244</c:v>
                </c:pt>
                <c:pt idx="133">
                  <c:v>-6.4326473869637031</c:v>
                </c:pt>
                <c:pt idx="134">
                  <c:v>-6.6086350316334546</c:v>
                </c:pt>
                <c:pt idx="135">
                  <c:v>-6.7859502440665072</c:v>
                </c:pt>
                <c:pt idx="136">
                  <c:v>-6.9645230399978475</c:v>
                </c:pt>
                <c:pt idx="137">
                  <c:v>-7.1442827201077055</c:v>
                </c:pt>
                <c:pt idx="138">
                  <c:v>-7.3251579136823715</c:v>
                </c:pt>
                <c:pt idx="139">
                  <c:v>-7.5070766218382445</c:v>
                </c:pt>
                <c:pt idx="140">
                  <c:v>-7.689966260309486</c:v>
                </c:pt>
                <c:pt idx="141">
                  <c:v>-7.8737537017989814</c:v>
                </c:pt>
                <c:pt idx="142">
                  <c:v>-8.0583653178927239</c:v>
                </c:pt>
                <c:pt idx="143">
                  <c:v>-8.2437270205377526</c:v>
                </c:pt>
                <c:pt idx="144">
                  <c:v>-8.4297643030833793</c:v>
                </c:pt>
                <c:pt idx="145">
                  <c:v>-8.6164022808858007</c:v>
                </c:pt>
                <c:pt idx="146">
                  <c:v>-8.8035657314763398</c:v>
                </c:pt>
                <c:pt idx="147">
                  <c:v>-8.9911791342929401</c:v>
                </c:pt>
                <c:pt idx="148">
                  <c:v>-9.179166709975112</c:v>
                </c:pt>
                <c:pt idx="149">
                  <c:v>-9.3674524592223793</c:v>
                </c:pt>
                <c:pt idx="150">
                  <c:v>-9.5559602012160028</c:v>
                </c:pt>
                <c:pt idx="151">
                  <c:v>-9.7446136116043434</c:v>
                </c:pt>
                <c:pt idx="152">
                  <c:v>-9.9333362600514494</c:v>
                </c:pt>
                <c:pt idx="153">
                  <c:v>-10.12205164734913</c:v>
                </c:pt>
                <c:pt idx="154">
                  <c:v>-10.310683242092528</c:v>
                </c:pt>
                <c:pt idx="155">
                  <c:v>-10.499154516919029</c:v>
                </c:pt>
                <c:pt idx="156">
                  <c:v>-10.687388984310562</c:v>
                </c:pt>
                <c:pt idx="157">
                  <c:v>-10.875310231959629</c:v>
                </c:pt>
                <c:pt idx="158">
                  <c:v>-11.062841957698106</c:v>
                </c:pt>
                <c:pt idx="159">
                  <c:v>-11.249908003990248</c:v>
                </c:pt>
                <c:pt idx="160">
                  <c:v>-11.43643239198866</c:v>
                </c:pt>
                <c:pt idx="161">
                  <c:v>-11.622339355153549</c:v>
                </c:pt>
                <c:pt idx="162">
                  <c:v>-11.807553372436004</c:v>
                </c:pt>
                <c:pt idx="163">
                  <c:v>-11.991999201024052</c:v>
                </c:pt>
                <c:pt idx="164">
                  <c:v>-12.175601908652535</c:v>
                </c:pt>
                <c:pt idx="165">
                  <c:v>-12.358286905476277</c:v>
                </c:pt>
                <c:pt idx="166">
                  <c:v>-12.539979975506609</c:v>
                </c:pt>
                <c:pt idx="167">
                  <c:v>-12.720607307611568</c:v>
                </c:pt>
                <c:pt idx="168">
                  <c:v>-12.900095526079232</c:v>
                </c:pt>
                <c:pt idx="169">
                  <c:v>-13.078371720744531</c:v>
                </c:pt>
                <c:pt idx="170">
                  <c:v>-13.255363476679818</c:v>
                </c:pt>
                <c:pt idx="171">
                  <c:v>-13.430998903448252</c:v>
                </c:pt>
                <c:pt idx="172">
                  <c:v>-13.605206663921226</c:v>
                </c:pt>
                <c:pt idx="173">
                  <c:v>-13.777916002658785</c:v>
                </c:pt>
                <c:pt idx="174">
                  <c:v>-13.949056773853737</c:v>
                </c:pt>
                <c:pt idx="175">
                  <c:v>-14.118559468838997</c:v>
                </c:pt>
                <c:pt idx="176">
                  <c:v>-14.286355243158468</c:v>
                </c:pt>
                <c:pt idx="177">
                  <c:v>-14.45237594320135</c:v>
                </c:pt>
                <c:pt idx="178">
                  <c:v>-14.616554132399752</c:v>
                </c:pt>
                <c:pt idx="179">
                  <c:v>-14.7788231169899</c:v>
                </c:pt>
                <c:pt idx="180">
                  <c:v>-14.939116971336659</c:v>
                </c:pt>
                <c:pt idx="181">
                  <c:v>-15.097370562821498</c:v>
                </c:pt>
                <c:pt idx="182">
                  <c:v>-15.253519576293911</c:v>
                </c:pt>
                <c:pt idx="183">
                  <c:v>-15.407500538086168</c:v>
                </c:pt>
                <c:pt idx="184">
                  <c:v>-15.559250839591661</c:v>
                </c:pt>
                <c:pt idx="185">
                  <c:v>-15.708708760406468</c:v>
                </c:pt>
                <c:pt idx="186">
                  <c:v>-15.855813491034652</c:v>
                </c:pt>
                <c:pt idx="187">
                  <c:v>-16.000505155156457</c:v>
                </c:pt>
                <c:pt idx="188">
                  <c:v>-16.142724831460455</c:v>
                </c:pt>
                <c:pt idx="189">
                  <c:v>-16.282414575038999</c:v>
                </c:pt>
                <c:pt idx="190">
                  <c:v>-16.419517438346912</c:v>
                </c:pt>
                <c:pt idx="191">
                  <c:v>-16.553977491723504</c:v>
                </c:pt>
                <c:pt idx="192">
                  <c:v>-16.685739843478537</c:v>
                </c:pt>
                <c:pt idx="193">
                  <c:v>-16.814750659541239</c:v>
                </c:pt>
                <c:pt idx="194">
                  <c:v>-16.94095718267253</c:v>
                </c:pt>
                <c:pt idx="195">
                  <c:v>-17.064307751241227</c:v>
                </c:pt>
                <c:pt idx="196">
                  <c:v>-17.184751817563299</c:v>
                </c:pt>
                <c:pt idx="197">
                  <c:v>-17.302239965804578</c:v>
                </c:pt>
                <c:pt idx="198">
                  <c:v>-17.41672392944692</c:v>
                </c:pt>
                <c:pt idx="199">
                  <c:v>-17.528156608317936</c:v>
                </c:pt>
                <c:pt idx="200">
                  <c:v>-17.636492085183974</c:v>
                </c:pt>
                <c:pt idx="201">
                  <c:v>-17.741685641906574</c:v>
                </c:pt>
                <c:pt idx="202">
                  <c:v>-17.843693775162222</c:v>
                </c:pt>
                <c:pt idx="203">
                  <c:v>-17.942474211726019</c:v>
                </c:pt>
                <c:pt idx="204">
                  <c:v>-18.037985923318068</c:v>
                </c:pt>
                <c:pt idx="205">
                  <c:v>-18.130189141013545</c:v>
                </c:pt>
                <c:pt idx="206">
                  <c:v>-18.2190453692169</c:v>
                </c:pt>
                <c:pt idx="207">
                  <c:v>-18.304517399198065</c:v>
                </c:pt>
                <c:pt idx="208">
                  <c:v>-18.386569322193527</c:v>
                </c:pt>
                <c:pt idx="209">
                  <c:v>-18.465166542069792</c:v>
                </c:pt>
                <c:pt idx="210">
                  <c:v>-18.540275787550954</c:v>
                </c:pt>
                <c:pt idx="211">
                  <c:v>-18.611865124009057</c:v>
                </c:pt>
                <c:pt idx="212">
                  <c:v>-18.679903964818397</c:v>
                </c:pt>
                <c:pt idx="213">
                  <c:v>-18.744363082273257</c:v>
                </c:pt>
                <c:pt idx="214">
                  <c:v>-18.805214618068746</c:v>
                </c:pt>
                <c:pt idx="215">
                  <c:v>-18.86243209334495</c:v>
                </c:pt>
                <c:pt idx="216">
                  <c:v>-18.915990418295255</c:v>
                </c:pt>
                <c:pt idx="217">
                  <c:v>-18.965865901337072</c:v>
                </c:pt>
                <c:pt idx="218">
                  <c:v>-19.012036257846926</c:v>
                </c:pt>
                <c:pt idx="219">
                  <c:v>-19.054480618458395</c:v>
                </c:pt>
                <c:pt idx="220">
                  <c:v>-19.093179536923483</c:v>
                </c:pt>
                <c:pt idx="221">
                  <c:v>-19.12811499753802</c:v>
                </c:pt>
                <c:pt idx="222">
                  <c:v>-19.159270422129445</c:v>
                </c:pt>
                <c:pt idx="223">
                  <c:v>-19.186630676609006</c:v>
                </c:pt>
                <c:pt idx="224">
                  <c:v>-19.210182077086959</c:v>
                </c:pt>
                <c:pt idx="225">
                  <c:v>-19.229912395550986</c:v>
                </c:pt>
                <c:pt idx="226">
                  <c:v>-19.245810865108528</c:v>
                </c:pt>
                <c:pt idx="227">
                  <c:v>-19.257868184792095</c:v>
                </c:pt>
                <c:pt idx="228">
                  <c:v>-19.266076523928156</c:v>
                </c:pt>
                <c:pt idx="229">
                  <c:v>-19.270429526069819</c:v>
                </c:pt>
                <c:pt idx="230">
                  <c:v>-19.270922312492253</c:v>
                </c:pt>
                <c:pt idx="231">
                  <c:v>-19.267551485251861</c:v>
                </c:pt>
                <c:pt idx="232">
                  <c:v>-19.26031512980915</c:v>
                </c:pt>
                <c:pt idx="233">
                  <c:v>-19.249212817214627</c:v>
                </c:pt>
                <c:pt idx="234">
                  <c:v>-19.234245605858305</c:v>
                </c:pt>
                <c:pt idx="235">
                  <c:v>-19.215416042782486</c:v>
                </c:pt>
                <c:pt idx="236">
                  <c:v>-19.192728164558293</c:v>
                </c:pt>
                <c:pt idx="237">
                  <c:v>-19.166187497725112</c:v>
                </c:pt>
                <c:pt idx="238">
                  <c:v>-19.135801058794105</c:v>
                </c:pt>
                <c:pt idx="239">
                  <c:v>-19.101577353814456</c:v>
                </c:pt>
                <c:pt idx="240">
                  <c:v>-19.063526377503543</c:v>
                </c:pt>
                <c:pt idx="241">
                  <c:v>-19.021659611940642</c:v>
                </c:pt>
                <c:pt idx="242">
                  <c:v>-18.975990024823169</c:v>
                </c:pt>
                <c:pt idx="243">
                  <c:v>-18.926532067287489</c:v>
                </c:pt>
                <c:pt idx="244">
                  <c:v>-18.873301671292474</c:v>
                </c:pt>
                <c:pt idx="245">
                  <c:v>-18.816316246566483</c:v>
                </c:pt>
                <c:pt idx="246">
                  <c:v>-18.7555946771182</c:v>
                </c:pt>
                <c:pt idx="247">
                  <c:v>-18.691157317310495</c:v>
                </c:pt>
                <c:pt idx="248">
                  <c:v>-18.623025987497538</c:v>
                </c:pt>
                <c:pt idx="249">
                  <c:v>-18.55122396922625</c:v>
                </c:pt>
                <c:pt idx="250">
                  <c:v>-18.475775999999989</c:v>
                </c:pt>
                <c:pt idx="251">
                  <c:v>-18.396708267606577</c:v>
                </c:pt>
                <c:pt idx="252">
                  <c:v>-18.314048404009135</c:v>
                </c:pt>
                <c:pt idx="253">
                  <c:v>-18.227825478800895</c:v>
                </c:pt>
                <c:pt idx="254">
                  <c:v>-18.138069992222942</c:v>
                </c:pt>
                <c:pt idx="255">
                  <c:v>-18.044813867745724</c:v>
                </c:pt>
                <c:pt idx="256">
                  <c:v>-17.948090444213729</c:v>
                </c:pt>
                <c:pt idx="257">
                  <c:v>-17.847934467553891</c:v>
                </c:pt>
                <c:pt idx="258">
                  <c:v>-17.744382082046933</c:v>
                </c:pt>
                <c:pt idx="259">
                  <c:v>-17.637470821162911</c:v>
                </c:pt>
                <c:pt idx="260">
                  <c:v>-17.527239597959184</c:v>
                </c:pt>
                <c:pt idx="261">
                  <c:v>-17.413728695042842</c:v>
                </c:pt>
                <c:pt idx="262">
                  <c:v>-17.296979754095595</c:v>
                </c:pt>
                <c:pt idx="263">
                  <c:v>-17.177035764962891</c:v>
                </c:pt>
                <c:pt idx="264">
                  <c:v>-17.053941054305927</c:v>
                </c:pt>
                <c:pt idx="265">
                  <c:v>-16.927741273817404</c:v>
                </c:pt>
                <c:pt idx="266">
                  <c:v>-16.798483388000488</c:v>
                </c:pt>
                <c:pt idx="267">
                  <c:v>-16.666215661511227</c:v>
                </c:pt>
                <c:pt idx="268">
                  <c:v>-16.530987646064595</c:v>
                </c:pt>
                <c:pt idx="269">
                  <c:v>-16.392850166903635</c:v>
                </c:pt>
                <c:pt idx="270">
                  <c:v>-16.251855308832408</c:v>
                </c:pt>
                <c:pt idx="271">
                  <c:v>-16.108056401811947</c:v>
                </c:pt>
                <c:pt idx="272">
                  <c:v>-15.961508006120086</c:v>
                </c:pt>
                <c:pt idx="273">
                  <c:v>-15.812265897074262</c:v>
                </c:pt>
                <c:pt idx="274">
                  <c:v>-15.660387049318027</c:v>
                </c:pt>
                <c:pt idx="275">
                  <c:v>-15.505929620671003</c:v>
                </c:pt>
                <c:pt idx="276">
                  <c:v>-15.348952935542036</c:v>
                </c:pt>
                <c:pt idx="277">
                  <c:v>-15.18951746790602</c:v>
                </c:pt>
                <c:pt idx="278">
                  <c:v>-15.027684823843968</c:v>
                </c:pt>
                <c:pt idx="279">
                  <c:v>-14.863517723646584</c:v>
                </c:pt>
                <c:pt idx="280">
                  <c:v>-14.697079983481315</c:v>
                </c:pt>
                <c:pt idx="281">
                  <c:v>-14.528436496622708</c:v>
                </c:pt>
                <c:pt idx="282">
                  <c:v>-14.357653214246211</c:v>
                </c:pt>
                <c:pt idx="283">
                  <c:v>-14.184797125785478</c:v>
                </c:pt>
                <c:pt idx="284">
                  <c:v>-14.009936238853161</c:v>
                </c:pt>
                <c:pt idx="285">
                  <c:v>-13.833139558724799</c:v>
                </c:pt>
                <c:pt idx="286">
                  <c:v>-13.654477067386482</c:v>
                </c:pt>
                <c:pt idx="287">
                  <c:v>-13.474019702145871</c:v>
                </c:pt>
                <c:pt idx="288">
                  <c:v>-13.291839333806452</c:v>
                </c:pt>
                <c:pt idx="289">
                  <c:v>-13.108008744405398</c:v>
                </c:pt>
                <c:pt idx="290">
                  <c:v>-12.922601604514837</c:v>
                </c:pt>
                <c:pt idx="291">
                  <c:v>-12.735692450106439</c:v>
                </c:pt>
                <c:pt idx="292">
                  <c:v>-12.547356658979549</c:v>
                </c:pt>
                <c:pt idx="293">
                  <c:v>-12.357670426752675</c:v>
                </c:pt>
                <c:pt idx="294">
                  <c:v>-12.166710742418413</c:v>
                </c:pt>
                <c:pt idx="295">
                  <c:v>-11.974555363461834</c:v>
                </c:pt>
                <c:pt idx="296">
                  <c:v>-11.781282790542205</c:v>
                </c:pt>
                <c:pt idx="297">
                  <c:v>-11.586972241738227</c:v>
                </c:pt>
                <c:pt idx="298">
                  <c:v>-11.391703626356692</c:v>
                </c:pt>
                <c:pt idx="299">
                  <c:v>-11.195557518304476</c:v>
                </c:pt>
                <c:pt idx="300">
                  <c:v>-10.998615129024003</c:v>
                </c:pt>
                <c:pt idx="301">
                  <c:v>-10.800958279992274</c:v>
                </c:pt>
                <c:pt idx="302">
                  <c:v>-10.602669374783039</c:v>
                </c:pt>
                <c:pt idx="303">
                  <c:v>-10.403831370692616</c:v>
                </c:pt>
                <c:pt idx="304">
                  <c:v>-10.204527749929063</c:v>
                </c:pt>
                <c:pt idx="305">
                  <c:v>-10.004842490364805</c:v>
                </c:pt>
                <c:pt idx="306">
                  <c:v>-9.8048600358525739</c:v>
                </c:pt>
                <c:pt idx="307">
                  <c:v>-9.6046652661049396</c:v>
                </c:pt>
                <c:pt idx="308">
                  <c:v>-9.4043434661371119</c:v>
                </c:pt>
                <c:pt idx="309">
                  <c:v>-9.2039802952733307</c:v>
                </c:pt>
                <c:pt idx="310">
                  <c:v>-9.0036617557164682</c:v>
                </c:pt>
                <c:pt idx="311">
                  <c:v>-8.8034741606812723</c:v>
                </c:pt>
                <c:pt idx="312">
                  <c:v>-8.6035041020908487</c:v>
                </c:pt>
                <c:pt idx="313">
                  <c:v>-8.4038384178367966</c:v>
                </c:pt>
                <c:pt idx="314">
                  <c:v>-8.2045641586024161</c:v>
                </c:pt>
                <c:pt idx="315">
                  <c:v>-8.0057685542497534</c:v>
                </c:pt>
                <c:pt idx="316">
                  <c:v>-7.8075389797697055</c:v>
                </c:pt>
                <c:pt idx="317">
                  <c:v>-7.6099629207958985</c:v>
                </c:pt>
                <c:pt idx="318">
                  <c:v>-7.4131279386815772</c:v>
                </c:pt>
                <c:pt idx="319">
                  <c:v>-7.2171216351403054</c:v>
                </c:pt>
                <c:pt idx="320">
                  <c:v>-7.0220316164498939</c:v>
                </c:pt>
                <c:pt idx="321">
                  <c:v>-6.8279454572197746</c:v>
                </c:pt>
                <c:pt idx="322">
                  <c:v>-6.6349506637218045</c:v>
                </c:pt>
                <c:pt idx="323">
                  <c:v>-6.4431346367845341</c:v>
                </c:pt>
                <c:pt idx="324">
                  <c:v>-6.2525846342508276</c:v>
                </c:pt>
                <c:pt idx="325">
                  <c:v>-6.0633877329990042</c:v>
                </c:pt>
                <c:pt idx="326">
                  <c:v>-5.8756307905272829</c:v>
                </c:pt>
                <c:pt idx="327">
                  <c:v>-5.689400406101794</c:v>
                </c:pt>
                <c:pt idx="328">
                  <c:v>-5.5047828814678699</c:v>
                </c:pt>
                <c:pt idx="329">
                  <c:v>-5.3218641811248579</c:v>
                </c:pt>
                <c:pt idx="330">
                  <c:v>-5.1407298921643427</c:v>
                </c:pt>
                <c:pt idx="331">
                  <c:v>-4.9614651836717503</c:v>
                </c:pt>
                <c:pt idx="332">
                  <c:v>-4.7841547656914063</c:v>
                </c:pt>
                <c:pt idx="333">
                  <c:v>-4.6088828477550638</c:v>
                </c:pt>
                <c:pt idx="334">
                  <c:v>-4.43573309697378</c:v>
                </c:pt>
                <c:pt idx="335">
                  <c:v>-4.2647885956931724</c:v>
                </c:pt>
                <c:pt idx="336">
                  <c:v>-4.0961317987123174</c:v>
                </c:pt>
                <c:pt idx="337">
                  <c:v>-3.9298444900658018</c:v>
                </c:pt>
                <c:pt idx="338">
                  <c:v>-3.7660077393694413</c:v>
                </c:pt>
                <c:pt idx="339">
                  <c:v>-3.6047018577291872</c:v>
                </c:pt>
                <c:pt idx="340">
                  <c:v>-3.4460063532136442</c:v>
                </c:pt>
                <c:pt idx="341">
                  <c:v>-3.2899998858899924</c:v>
                </c:pt>
                <c:pt idx="342">
                  <c:v>-3.1367602224231721</c:v>
                </c:pt>
                <c:pt idx="343">
                  <c:v>-2.9863641902387128</c:v>
                </c:pt>
                <c:pt idx="344">
                  <c:v>-2.8388876312488209</c:v>
                </c:pt>
                <c:pt idx="345">
                  <c:v>-2.6944053551420182</c:v>
                </c:pt>
                <c:pt idx="346">
                  <c:v>-2.5529910922360455</c:v>
                </c:pt>
                <c:pt idx="347">
                  <c:v>-2.414717445894369</c:v>
                </c:pt>
                <c:pt idx="348">
                  <c:v>-2.2796558445060047</c:v>
                </c:pt>
                <c:pt idx="349">
                  <c:v>-2.1478764930287699</c:v>
                </c:pt>
                <c:pt idx="350">
                  <c:v>-2.0194483240959982</c:v>
                </c:pt>
                <c:pt idx="351">
                  <c:v>-1.8944389486866595</c:v>
                </c:pt>
                <c:pt idx="352">
                  <c:v>-1.7729146063588939</c:v>
                </c:pt>
                <c:pt idx="353">
                  <c:v>-1.6549401150469951</c:v>
                </c:pt>
                <c:pt idx="354">
                  <c:v>-1.540578820421791</c:v>
                </c:pt>
                <c:pt idx="355">
                  <c:v>-1.429892544814477</c:v>
                </c:pt>
                <c:pt idx="356">
                  <c:v>-1.3229415357038521</c:v>
                </c:pt>
                <c:pt idx="357">
                  <c:v>-1.21978441376697</c:v>
                </c:pt>
                <c:pt idx="358">
                  <c:v>-1.1204781204932583</c:v>
                </c:pt>
                <c:pt idx="359">
                  <c:v>-1.0250778653620141</c:v>
                </c:pt>
                <c:pt idx="360">
                  <c:v>-0.93363707258335893</c:v>
                </c:pt>
                <c:pt idx="361">
                  <c:v>-0.84620732740258064</c:v>
                </c:pt>
                <c:pt idx="362">
                  <c:v>-0.76283832196795776</c:v>
                </c:pt>
                <c:pt idx="363">
                  <c:v>-0.68357780076193841</c:v>
                </c:pt>
                <c:pt idx="364">
                  <c:v>-0.60847150559579699</c:v>
                </c:pt>
                <c:pt idx="365">
                  <c:v>-0.53756312016768337</c:v>
                </c:pt>
                <c:pt idx="366">
                  <c:v>-0.47089421418413818</c:v>
                </c:pt>
                <c:pt idx="367">
                  <c:v>-0.40850418704496516</c:v>
                </c:pt>
                <c:pt idx="368">
                  <c:v>-0.35043021109158801</c:v>
                </c:pt>
                <c:pt idx="369">
                  <c:v>-0.29670717441881844</c:v>
                </c:pt>
                <c:pt idx="370">
                  <c:v>-0.24736762325001868</c:v>
                </c:pt>
                <c:pt idx="371">
                  <c:v>-0.20244170387572488</c:v>
                </c:pt>
                <c:pt idx="372">
                  <c:v>-0.16195710415567291</c:v>
                </c:pt>
                <c:pt idx="373">
                  <c:v>-0.12593899458426702</c:v>
                </c:pt>
                <c:pt idx="374">
                  <c:v>-9.4409968919446072E-2</c:v>
                </c:pt>
                <c:pt idx="375">
                  <c:v>-6.7389984375000794E-2</c:v>
                </c:pt>
                <c:pt idx="376">
                  <c:v>-4.4896301376299824E-2</c:v>
                </c:pt>
                <c:pt idx="377">
                  <c:v>-2.6943422879449355E-2</c:v>
                </c:pt>
                <c:pt idx="378">
                  <c:v>-1.3543033253865898E-2</c:v>
                </c:pt>
                <c:pt idx="379">
                  <c:v>-4.7039367282846606E-3</c:v>
                </c:pt>
                <c:pt idx="380">
                  <c:v>-4.3199540018790491E-4</c:v>
                </c:pt>
                <c:pt idx="381">
                  <c:v>-7.3006680865507208E-4</c:v>
                </c:pt>
                <c:pt idx="382">
                  <c:v>-5.5979410706417706E-3</c:v>
                </c:pt>
                <c:pt idx="383">
                  <c:v>-1.5032277580681239E-2</c:v>
                </c:pt>
                <c:pt idx="384">
                  <c:v>-2.9026541274008198E-2</c:v>
                </c:pt>
                <c:pt idx="385">
                  <c:v>-4.7570938453111909E-2</c:v>
                </c:pt>
                <c:pt idx="386">
                  <c:v>-7.0652352177709946E-2</c:v>
                </c:pt>
                <c:pt idx="387">
                  <c:v>-9.8254277218143865E-2</c:v>
                </c:pt>
                <c:pt idx="388">
                  <c:v>-0.13035675457220841</c:v>
                </c:pt>
                <c:pt idx="389">
                  <c:v>-0.16693630554539579</c:v>
                </c:pt>
                <c:pt idx="390">
                  <c:v>-0.20796586539456971</c:v>
                </c:pt>
                <c:pt idx="391">
                  <c:v>-0.25341471653505632</c:v>
                </c:pt>
                <c:pt idx="392">
                  <c:v>-0.30324842131117508</c:v>
                </c:pt>
                <c:pt idx="393">
                  <c:v>-0.35742875433018001</c:v>
                </c:pt>
                <c:pt idx="394">
                  <c:v>-0.41591363435961964</c:v>
                </c:pt>
                <c:pt idx="395">
                  <c:v>-0.47865705578814854</c:v>
                </c:pt>
                <c:pt idx="396">
                  <c:v>-0.54560901964973674</c:v>
                </c:pt>
                <c:pt idx="397">
                  <c:v>-0.61671546421131263</c:v>
                </c:pt>
                <c:pt idx="398">
                  <c:v>-0.69191819512382491</c:v>
                </c:pt>
                <c:pt idx="399">
                  <c:v>-0.77115481513675155</c:v>
                </c:pt>
                <c:pt idx="400">
                  <c:v>-0.85435865337599826</c:v>
                </c:pt>
                <c:pt idx="401">
                  <c:v>-0.94145869418525197</c:v>
                </c:pt>
                <c:pt idx="402">
                  <c:v>-1.0323795055307301</c:v>
                </c:pt>
                <c:pt idx="403">
                  <c:v>-1.1270411669693885</c:v>
                </c:pt>
                <c:pt idx="404">
                  <c:v>-1.2253591971805298</c:v>
                </c:pt>
                <c:pt idx="405">
                  <c:v>-1.327244481060825</c:v>
                </c:pt>
                <c:pt idx="406">
                  <c:v>-1.4326031963827999</c:v>
                </c:pt>
                <c:pt idx="407">
                  <c:v>-1.5413367400167128</c:v>
                </c:pt>
                <c:pt idx="408">
                  <c:v>-1.6533416537158656</c:v>
                </c:pt>
                <c:pt idx="409">
                  <c:v>-1.7685095494653249</c:v>
                </c:pt>
                <c:pt idx="410">
                  <c:v>-1.886727034394114</c:v>
                </c:pt>
                <c:pt idx="411">
                  <c:v>-2.0078756352507767</c:v>
                </c:pt>
                <c:pt idx="412">
                  <c:v>-2.1318317224423806</c:v>
                </c:pt>
                <c:pt idx="413">
                  <c:v>-2.2584664336369547</c:v>
                </c:pt>
                <c:pt idx="414">
                  <c:v>-2.3876455969293788</c:v>
                </c:pt>
                <c:pt idx="415">
                  <c:v>-2.5192296535706196</c:v>
                </c:pt>
                <c:pt idx="416">
                  <c:v>-2.653073580260457</c:v>
                </c:pt>
                <c:pt idx="417">
                  <c:v>-2.7890268110036072</c:v>
                </c:pt>
                <c:pt idx="418">
                  <c:v>-2.926933158529315</c:v>
                </c:pt>
                <c:pt idx="419">
                  <c:v>-3.0666307352742597</c:v>
                </c:pt>
                <c:pt idx="420">
                  <c:v>-3.2079518739290482</c:v>
                </c:pt>
                <c:pt idx="421">
                  <c:v>-3.3507230475479717</c:v>
                </c:pt>
                <c:pt idx="422">
                  <c:v>-3.4947647892223039</c:v>
                </c:pt>
                <c:pt idx="423">
                  <c:v>-3.6398916113169362</c:v>
                </c:pt>
                <c:pt idx="424">
                  <c:v>-3.785911924270525</c:v>
                </c:pt>
                <c:pt idx="425">
                  <c:v>-3.9326279549589995</c:v>
                </c:pt>
                <c:pt idx="426">
                  <c:v>-4.0798356646224949</c:v>
                </c:pt>
                <c:pt idx="427">
                  <c:v>-4.2273246663557353</c:v>
                </c:pt>
                <c:pt idx="428">
                  <c:v>-4.3748781421618936</c:v>
                </c:pt>
                <c:pt idx="429">
                  <c:v>-4.5222727595696917</c:v>
                </c:pt>
                <c:pt idx="430">
                  <c:v>-4.6692785878141514</c:v>
                </c:pt>
                <c:pt idx="431">
                  <c:v>-4.815659013580639</c:v>
                </c:pt>
                <c:pt idx="432">
                  <c:v>-4.9611706563123459</c:v>
                </c:pt>
                <c:pt idx="433">
                  <c:v>-5.1055632830812314</c:v>
                </c:pt>
                <c:pt idx="434">
                  <c:v>-5.2485797230223534</c:v>
                </c:pt>
                <c:pt idx="435">
                  <c:v>-5.3899557813316497</c:v>
                </c:pt>
                <c:pt idx="436">
                  <c:v>-5.5294201528271119</c:v>
                </c:pt>
                <c:pt idx="437">
                  <c:v>-5.666694335073446</c:v>
                </c:pt>
                <c:pt idx="438">
                  <c:v>-5.8014925410700791</c:v>
                </c:pt>
                <c:pt idx="439">
                  <c:v>-5.9335216115026164</c:v>
                </c:pt>
                <c:pt idx="440">
                  <c:v>-6.0624809265577504</c:v>
                </c:pt>
                <c:pt idx="441">
                  <c:v>-6.1880623173016582</c:v>
                </c:pt>
                <c:pt idx="442">
                  <c:v>-6.3099499766215663</c:v>
                </c:pt>
                <c:pt idx="443">
                  <c:v>-6.4278203697310685</c:v>
                </c:pt>
                <c:pt idx="444">
                  <c:v>-6.5413421442386754</c:v>
                </c:pt>
                <c:pt idx="445">
                  <c:v>-6.6501760397797502</c:v>
                </c:pt>
                <c:pt idx="446">
                  <c:v>-6.7539747972120985</c:v>
                </c:pt>
                <c:pt idx="447">
                  <c:v>-6.8523830673746788</c:v>
                </c:pt>
                <c:pt idx="448">
                  <c:v>-6.9450373194099875</c:v>
                </c:pt>
                <c:pt idx="449">
                  <c:v>-7.0315657486497383</c:v>
                </c:pt>
                <c:pt idx="450">
                  <c:v>-7.1115881840639963</c:v>
                </c:pt>
                <c:pt idx="451">
                  <c:v>-7.1847159952737405</c:v>
                </c:pt>
                <c:pt idx="452">
                  <c:v>-7.2505519991268637</c:v>
                </c:pt>
                <c:pt idx="453">
                  <c:v>-7.3086903658375393</c:v>
                </c:pt>
                <c:pt idx="454">
                  <c:v>-7.3587165246891075</c:v>
                </c:pt>
                <c:pt idx="455">
                  <c:v>-7.4002070693003281</c:v>
                </c:pt>
                <c:pt idx="456">
                  <c:v>-7.4327296624549994</c:v>
                </c:pt>
                <c:pt idx="457">
                  <c:v>-7.4558429404951401</c:v>
                </c:pt>
                <c:pt idx="458">
                  <c:v>-7.4690964172775001</c:v>
                </c:pt>
                <c:pt idx="459">
                  <c:v>-7.4720303876934908</c:v>
                </c:pt>
                <c:pt idx="460">
                  <c:v>-7.4641758307525832</c:v>
                </c:pt>
                <c:pt idx="461">
                  <c:v>-7.4450543122291313</c:v>
                </c:pt>
                <c:pt idx="462">
                  <c:v>-7.4141778868725545</c:v>
                </c:pt>
                <c:pt idx="463">
                  <c:v>-7.3710490001810438</c:v>
                </c:pt>
                <c:pt idx="464">
                  <c:v>-7.3151603897385806</c:v>
                </c:pt>
                <c:pt idx="465">
                  <c:v>-7.2459949861155071</c:v>
                </c:pt>
                <c:pt idx="466">
                  <c:v>-7.1630258133324007</c:v>
                </c:pt>
                <c:pt idx="467">
                  <c:v>-7.0657158888874525</c:v>
                </c:pt>
                <c:pt idx="468">
                  <c:v>-6.9535181233472372</c:v>
                </c:pt>
                <c:pt idx="469">
                  <c:v>-6.8258752195008672</c:v>
                </c:pt>
                <c:pt idx="470">
                  <c:v>-6.682219571077705</c:v>
                </c:pt>
                <c:pt idx="471">
                  <c:v>-6.5219731610283542</c:v>
                </c:pt>
                <c:pt idx="472">
                  <c:v>-6.3445474593691165</c:v>
                </c:pt>
                <c:pt idx="473">
                  <c:v>-6.1493433205899279</c:v>
                </c:pt>
                <c:pt idx="474">
                  <c:v>-5.9357508806256973</c:v>
                </c:pt>
                <c:pt idx="475">
                  <c:v>-5.7031494533909983</c:v>
                </c:pt>
                <c:pt idx="476">
                  <c:v>-5.4509074268782545</c:v>
                </c:pt>
                <c:pt idx="477">
                  <c:v>-5.1783821588193684</c:v>
                </c:pt>
                <c:pt idx="478">
                  <c:v>-4.8849198719106885</c:v>
                </c:pt>
                <c:pt idx="479">
                  <c:v>-4.5698555486015255</c:v>
                </c:pt>
                <c:pt idx="480">
                  <c:v>-4.2325128254458875</c:v>
                </c:pt>
                <c:pt idx="481">
                  <c:v>-3.872203887018002</c:v>
                </c:pt>
                <c:pt idx="482">
                  <c:v>-3.4882293593907838</c:v>
                </c:pt>
                <c:pt idx="483">
                  <c:v>-3.0798782031781036</c:v>
                </c:pt>
                <c:pt idx="484">
                  <c:v>-2.6464276061403642</c:v>
                </c:pt>
                <c:pt idx="485">
                  <c:v>-2.1871428753534286</c:v>
                </c:pt>
                <c:pt idx="486">
                  <c:v>-1.7012773289410901</c:v>
                </c:pt>
                <c:pt idx="487">
                  <c:v>-1.1880721873708793</c:v>
                </c:pt>
                <c:pt idx="488">
                  <c:v>-0.64675646431328526</c:v>
                </c:pt>
                <c:pt idx="489">
                  <c:v>-7.6546857064653626E-2</c:v>
                </c:pt>
                <c:pt idx="490">
                  <c:v>0.52335236346701386</c:v>
                </c:pt>
                <c:pt idx="491">
                  <c:v>1.1537494632123233</c:v>
                </c:pt>
                <c:pt idx="492">
                  <c:v>1.8154653558275662</c:v>
                </c:pt>
                <c:pt idx="493">
                  <c:v>2.5093337140183536</c:v>
                </c:pt>
                <c:pt idx="494">
                  <c:v>3.2362010812997708</c:v>
                </c:pt>
                <c:pt idx="495">
                  <c:v>3.9969269841932644</c:v>
                </c:pt>
                <c:pt idx="496">
                  <c:v>4.7923840448596664</c:v>
                </c:pt>
                <c:pt idx="497">
                  <c:v>5.6234580941695294</c:v>
                </c:pt>
                <c:pt idx="498">
                  <c:v>6.4910482852093558</c:v>
                </c:pt>
                <c:pt idx="499">
                  <c:v>7.3960672072247231</c:v>
                </c:pt>
                <c:pt idx="500">
                  <c:v>8.3394409999999812</c:v>
                </c:pt>
              </c:numCache>
            </c:numRef>
          </c:yVal>
          <c:smooth val="1"/>
        </c:ser>
        <c:axId val="63217024"/>
        <c:axId val="63321600"/>
      </c:scatterChart>
      <c:valAx>
        <c:axId val="632170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0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x</a:t>
                </a:r>
              </a:p>
            </c:rich>
          </c:tx>
          <c:layout>
            <c:manualLayout>
              <c:xMode val="edge"/>
              <c:yMode val="edge"/>
              <c:x val="0.52731092436974758"/>
              <c:y val="0.87591240875912413"/>
            </c:manualLayout>
          </c:layout>
          <c:spPr>
            <a:noFill/>
            <a:ln w="25399">
              <a:noFill/>
            </a:ln>
          </c:spPr>
        </c:title>
        <c:numFmt formatCode="General" sourceLinked="1"/>
        <c:majorTickMark val="cross"/>
        <c:minorTickMark val="in"/>
        <c:tickLblPos val="nextTo"/>
        <c:spPr>
          <a:ln w="253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3321600"/>
        <c:crosses val="autoZero"/>
        <c:crossBetween val="midCat"/>
      </c:valAx>
      <c:valAx>
        <c:axId val="63321600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1200" b="0" i="1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 sz="1200" b="0" i="1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f</a:t>
                </a:r>
                <a:r>
                  <a:rPr lang="en-US" sz="1200" b="0" i="0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(</a:t>
                </a:r>
                <a:r>
                  <a:rPr lang="en-US" sz="1200" b="0" i="1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lang="en-US" sz="1200" b="0" i="0" strike="noStrike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2.1008403361344541E-3"/>
              <c:y val="0.46350364963503649"/>
            </c:manualLayout>
          </c:layout>
          <c:spPr>
            <a:noFill/>
            <a:ln w="25399">
              <a:noFill/>
            </a:ln>
          </c:spPr>
        </c:title>
        <c:numFmt formatCode="General" sourceLinked="1"/>
        <c:majorTickMark val="cross"/>
        <c:minorTickMark val="in"/>
        <c:tickLblPos val="nextTo"/>
        <c:spPr>
          <a:ln w="2539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63217024"/>
        <c:crosses val="autoZero"/>
        <c:crossBetween val="midCat"/>
      </c:valAx>
      <c:spPr>
        <a:pattFill prst="dkVert">
          <a:fgClr>
            <a:srgbClr val="C0C0C0"/>
          </a:fgClr>
          <a:bgClr>
            <a:srgbClr val="C0C0C0"/>
          </a:bgClr>
        </a:pattFill>
        <a:ln w="25399">
          <a:noFill/>
        </a:ln>
      </c:spPr>
    </c:plotArea>
    <c:plotVisOnly val="1"/>
    <c:dispBlanksAs val="gap"/>
  </c:chart>
  <c:spPr>
    <a:pattFill prst="lgConfetti">
      <a:fgClr>
        <a:srgbClr val="C0C0C0"/>
      </a:fgClr>
      <a:bgClr>
        <a:srgbClr val="C0C0C0"/>
      </a:bgClr>
    </a:pattFill>
    <a:ln w="38099">
      <a:solidFill>
        <a:srgbClr val="000000"/>
      </a:solidFill>
      <a:prstDash val="solid"/>
    </a:ln>
  </c:spPr>
  <c:txPr>
    <a:bodyPr/>
    <a:lstStyle/>
    <a:p>
      <a:pPr>
        <a:defRPr sz="1525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>
        <c:manualLayout>
          <c:xMode val="edge"/>
          <c:yMode val="edge"/>
          <c:x val="0.35597189695550396"/>
          <c:y val="1.937984496124031E-2"/>
        </c:manualLayout>
      </c:layout>
      <c:spPr>
        <a:noFill/>
        <a:ln w="25336">
          <a:noFill/>
        </a:ln>
      </c:spPr>
      <c:txPr>
        <a:bodyPr/>
        <a:lstStyle/>
        <a:p>
          <a:pPr>
            <a:defRPr sz="948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5690866510538659"/>
          <c:y val="0.20930232558139569"/>
          <c:w val="0.77751756440281028"/>
          <c:h val="0.53875968992248069"/>
        </c:manualLayout>
      </c:layout>
      <c:scatterChart>
        <c:scatterStyle val="lineMarker"/>
        <c:ser>
          <c:idx val="0"/>
          <c:order val="0"/>
          <c:tx>
            <c:v>Tucson Temperature</c:v>
          </c:tx>
          <c:spPr>
            <a:ln w="28503">
              <a:noFill/>
            </a:ln>
          </c:spPr>
          <c:marker>
            <c:symbol val="diamond"/>
            <c:size val="4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xVal>
            <c:numRef>
              <c:f>Sheet1!$A$12:$A$24</c:f>
              <c:numCache>
                <c:formatCode>h:mm;@</c:formatCode>
                <c:ptCount val="13"/>
                <c:pt idx="0">
                  <c:v>0.5</c:v>
                </c:pt>
                <c:pt idx="1">
                  <c:v>0.54166666666666652</c:v>
                </c:pt>
                <c:pt idx="2">
                  <c:v>0.58333333333333337</c:v>
                </c:pt>
                <c:pt idx="3">
                  <c:v>0.62500000000000078</c:v>
                </c:pt>
                <c:pt idx="4">
                  <c:v>0.66666666666666663</c:v>
                </c:pt>
                <c:pt idx="5">
                  <c:v>0.6791666666666667</c:v>
                </c:pt>
                <c:pt idx="6">
                  <c:v>0.68680555555555634</c:v>
                </c:pt>
                <c:pt idx="7">
                  <c:v>0.69652777777777752</c:v>
                </c:pt>
                <c:pt idx="8">
                  <c:v>0.69791666666666652</c:v>
                </c:pt>
                <c:pt idx="9">
                  <c:v>0.70000000000000062</c:v>
                </c:pt>
                <c:pt idx="10">
                  <c:v>0.7083333333333337</c:v>
                </c:pt>
                <c:pt idx="11">
                  <c:v>0.75000000000000078</c:v>
                </c:pt>
                <c:pt idx="12">
                  <c:v>0.79166666666666652</c:v>
                </c:pt>
              </c:numCache>
            </c:numRef>
          </c:xVal>
          <c:yVal>
            <c:numRef>
              <c:f>Sheet1!$B$12:$B$24</c:f>
              <c:numCache>
                <c:formatCode>General</c:formatCode>
                <c:ptCount val="13"/>
                <c:pt idx="0">
                  <c:v>91.9</c:v>
                </c:pt>
                <c:pt idx="1">
                  <c:v>93.9</c:v>
                </c:pt>
                <c:pt idx="2">
                  <c:v>95</c:v>
                </c:pt>
                <c:pt idx="3">
                  <c:v>95</c:v>
                </c:pt>
                <c:pt idx="4">
                  <c:v>93</c:v>
                </c:pt>
                <c:pt idx="5">
                  <c:v>87.8</c:v>
                </c:pt>
                <c:pt idx="6">
                  <c:v>78.8</c:v>
                </c:pt>
                <c:pt idx="7">
                  <c:v>77</c:v>
                </c:pt>
                <c:pt idx="8">
                  <c:v>78.8</c:v>
                </c:pt>
                <c:pt idx="9">
                  <c:v>80.599999999999994</c:v>
                </c:pt>
                <c:pt idx="10">
                  <c:v>82</c:v>
                </c:pt>
                <c:pt idx="11">
                  <c:v>86</c:v>
                </c:pt>
                <c:pt idx="12">
                  <c:v>84</c:v>
                </c:pt>
              </c:numCache>
            </c:numRef>
          </c:yVal>
        </c:ser>
        <c:axId val="63689472"/>
        <c:axId val="63691776"/>
      </c:scatterChart>
      <c:valAx>
        <c:axId val="63689472"/>
        <c:scaling>
          <c:orientation val="minMax"/>
          <c:max val="0.8333333333333337"/>
          <c:min val="0.45833333333333326"/>
        </c:scaling>
        <c:axPos val="b"/>
        <c:title>
          <c:tx>
            <c:rich>
              <a:bodyPr/>
              <a:lstStyle/>
              <a:p>
                <a:pPr>
                  <a:defRPr sz="948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Time</a:t>
                </a:r>
              </a:p>
            </c:rich>
          </c:tx>
          <c:layout>
            <c:manualLayout>
              <c:xMode val="edge"/>
              <c:yMode val="edge"/>
              <c:x val="0.50351288056205956"/>
              <c:y val="0.86821705426356655"/>
            </c:manualLayout>
          </c:layout>
          <c:spPr>
            <a:noFill/>
            <a:ln w="25336">
              <a:noFill/>
            </a:ln>
          </c:spPr>
        </c:title>
        <c:numFmt formatCode="h:mm;@" sourceLinked="1"/>
        <c:tickLblPos val="nextTo"/>
        <c:spPr>
          <a:ln w="316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48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691776"/>
        <c:crosses val="autoZero"/>
        <c:crossBetween val="midCat"/>
      </c:valAx>
      <c:valAx>
        <c:axId val="63691776"/>
        <c:scaling>
          <c:orientation val="minMax"/>
          <c:min val="75"/>
        </c:scaling>
        <c:axPos val="l"/>
        <c:majorGridlines>
          <c:spPr>
            <a:ln w="3167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948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Temp. (F)</a:t>
                </a:r>
              </a:p>
            </c:rich>
          </c:tx>
          <c:layout>
            <c:manualLayout>
              <c:xMode val="edge"/>
              <c:yMode val="edge"/>
              <c:x val="2.5761124121779881E-2"/>
              <c:y val="0.35271317829457388"/>
            </c:manualLayout>
          </c:layout>
          <c:spPr>
            <a:noFill/>
            <a:ln w="25336">
              <a:noFill/>
            </a:ln>
          </c:spPr>
        </c:title>
        <c:numFmt formatCode="General" sourceLinked="1"/>
        <c:tickLblPos val="nextTo"/>
        <c:spPr>
          <a:ln w="316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48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689472"/>
        <c:crosses val="autoZero"/>
        <c:crossBetween val="midCat"/>
        <c:majorUnit val="5"/>
      </c:valAx>
      <c:spPr>
        <a:solidFill>
          <a:srgbClr val="C0C0C0"/>
        </a:solidFill>
        <a:ln w="12668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67">
      <a:solidFill>
        <a:srgbClr val="000000"/>
      </a:solidFill>
      <a:prstDash val="solid"/>
    </a:ln>
  </c:spPr>
  <c:txPr>
    <a:bodyPr/>
    <a:lstStyle/>
    <a:p>
      <a:pPr>
        <a:defRPr sz="948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CDF58-B215-4706-9D2A-3D1EBE32A562}" type="datetimeFigureOut">
              <a:rPr lang="en-US" smtClean="0"/>
              <a:pPr/>
              <a:t>9/11/2009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A5EBA-8198-466B-A9B3-FAFA551A24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0AB7E-08DB-4545-A856-780945DDD7B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A5EBA-8198-466B-A9B3-FAFA551A240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1197C-A49C-470D-8BA0-5AEC54630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4F079-ABDF-4EEE-9E65-B3B24FF25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BAD57-599F-44E0-BED9-2E2CA980F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CFD17-6014-4EA9-925B-8D97BA074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99D75-BDEB-48D6-8C53-19988616F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49299-A900-4388-B26B-B32AB5E05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4078-7BFC-4DC3-9B38-3C03EC99C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C4981-E9EC-4303-AA60-A510E4696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F52D6-D255-4BF2-989B-C936594E8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6FB14-D50B-48D4-A3D7-309F28165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885CF-5E37-4056-8A78-9BC58C8AB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F8B5856-C068-49E7-8239-F236C7F66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Mathematics for Business Decisions, part II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Differentiation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Math 115b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smtClean="0"/>
              <a:t>As </a:t>
            </a:r>
            <a:r>
              <a:rPr lang="en-US" sz="2800" i="1" smtClean="0"/>
              <a:t>h</a:t>
            </a:r>
            <a:r>
              <a:rPr lang="en-US" sz="2800" smtClean="0"/>
              <a:t> gets smaller and smaller, the approximation of the slope gets better and better.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smtClean="0"/>
              <a:t>The </a:t>
            </a:r>
            <a:r>
              <a:rPr lang="en-US" sz="2800" i="1" smtClean="0"/>
              <a:t>derivative</a:t>
            </a:r>
            <a:r>
              <a:rPr lang="en-US" sz="2800" smtClean="0"/>
              <a:t> of a function is slope of a tangent line at a point on any curve, and can be calculated by: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smtClean="0"/>
              <a:t>It is usually denoted as          or</a:t>
            </a:r>
            <a:r>
              <a:rPr lang="en-US" smtClean="0"/>
              <a:t> 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5130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513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Slope at a point</a:t>
            </a:r>
          </a:p>
        </p:txBody>
      </p:sp>
      <p:graphicFrame>
        <p:nvGraphicFramePr>
          <p:cNvPr id="5122" name="Object 10"/>
          <p:cNvGraphicFramePr>
            <a:graphicFrameLocks noChangeAspect="1"/>
          </p:cNvGraphicFramePr>
          <p:nvPr/>
        </p:nvGraphicFramePr>
        <p:xfrm>
          <a:off x="2667000" y="3790950"/>
          <a:ext cx="3124200" cy="857250"/>
        </p:xfrm>
        <a:graphic>
          <a:graphicData uri="http://schemas.openxmlformats.org/presentationml/2006/ole">
            <p:oleObj spid="_x0000_s5122" name="Equation" r:id="rId4" imgW="1434960" imgH="393480" progId="Equation.3">
              <p:embed/>
            </p:oleObj>
          </a:graphicData>
        </a:graphic>
      </p:graphicFrame>
      <p:graphicFrame>
        <p:nvGraphicFramePr>
          <p:cNvPr id="5123" name="Object 11"/>
          <p:cNvGraphicFramePr>
            <a:graphicFrameLocks noChangeAspect="1"/>
          </p:cNvGraphicFramePr>
          <p:nvPr/>
        </p:nvGraphicFramePr>
        <p:xfrm>
          <a:off x="4191000" y="5232400"/>
          <a:ext cx="762000" cy="406400"/>
        </p:xfrm>
        <a:graphic>
          <a:graphicData uri="http://schemas.openxmlformats.org/presentationml/2006/ole">
            <p:oleObj spid="_x0000_s5123" name="Equation" r:id="rId5" imgW="380880" imgH="203040" progId="Equation.3">
              <p:embed/>
            </p:oleObj>
          </a:graphicData>
        </a:graphic>
      </p:graphicFrame>
      <p:graphicFrame>
        <p:nvGraphicFramePr>
          <p:cNvPr id="5124" name="Object 12"/>
          <p:cNvGraphicFramePr>
            <a:graphicFrameLocks noChangeAspect="1"/>
          </p:cNvGraphicFramePr>
          <p:nvPr/>
        </p:nvGraphicFramePr>
        <p:xfrm>
          <a:off x="5486400" y="5029200"/>
          <a:ext cx="361950" cy="622300"/>
        </p:xfrm>
        <a:graphic>
          <a:graphicData uri="http://schemas.openxmlformats.org/presentationml/2006/ole">
            <p:oleObj spid="_x0000_s5124" name="Equation" r:id="rId6" imgW="2286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r>
              <a:rPr lang="en-US" smtClean="0"/>
              <a:t>What does </a:t>
            </a:r>
            <a:r>
              <a:rPr lang="en-US" i="1" smtClean="0"/>
              <a:t>f </a:t>
            </a:r>
            <a:r>
              <a:rPr lang="en-US" smtClean="0"/>
              <a:t>(</a:t>
            </a:r>
            <a:r>
              <a:rPr lang="en-US" i="1" smtClean="0"/>
              <a:t>x + h</a:t>
            </a:r>
            <a:r>
              <a:rPr lang="en-US" smtClean="0"/>
              <a:t>) mean?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b="1" u="sng" smtClean="0"/>
              <a:t>Ex.</a:t>
            </a:r>
            <a:r>
              <a:rPr lang="en-US" b="1" smtClean="0"/>
              <a:t>  </a:t>
            </a:r>
          </a:p>
          <a:p>
            <a:pPr lvl="2" eaLnBrk="1" hangingPunct="1">
              <a:buClr>
                <a:srgbClr val="AC2325"/>
              </a:buClr>
              <a:buFont typeface="Wingdings" pitchFamily="2" charset="2"/>
              <a:buChar char="§"/>
            </a:pPr>
            <a:r>
              <a:rPr lang="en-US" smtClean="0"/>
              <a:t>Soln:</a:t>
            </a:r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r>
              <a:rPr lang="en-US" smtClean="0"/>
              <a:t>It means you </a:t>
            </a:r>
            <a:r>
              <a:rPr lang="en-US" i="1" smtClean="0">
                <a:solidFill>
                  <a:srgbClr val="A50021"/>
                </a:solidFill>
              </a:rPr>
              <a:t>evaluate</a:t>
            </a:r>
            <a:r>
              <a:rPr lang="en-US" smtClean="0"/>
              <a:t> the function at the quantity, </a:t>
            </a:r>
            <a:r>
              <a:rPr lang="en-US" i="1" smtClean="0"/>
              <a:t>x + h</a:t>
            </a:r>
            <a:r>
              <a:rPr lang="en-US" smtClean="0"/>
              <a:t>.  Do </a:t>
            </a:r>
            <a:r>
              <a:rPr lang="en-US" u="sng" smtClean="0"/>
              <a:t>NOT</a:t>
            </a:r>
            <a:r>
              <a:rPr lang="en-US" smtClean="0"/>
              <a:t> simply add </a:t>
            </a:r>
            <a:r>
              <a:rPr lang="en-US" i="1" smtClean="0"/>
              <a:t>h </a:t>
            </a:r>
            <a:r>
              <a:rPr lang="en-US" smtClean="0"/>
              <a:t>to </a:t>
            </a:r>
            <a:r>
              <a:rPr lang="en-US" i="1" smtClean="0"/>
              <a:t>f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)!  This will ultimately lead to a slope of 1.</a:t>
            </a:r>
          </a:p>
          <a:p>
            <a:pPr lvl="2" eaLnBrk="1" hangingPunct="1">
              <a:buClr>
                <a:srgbClr val="AC2325"/>
              </a:buCl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Algebra Review</a:t>
            </a:r>
          </a:p>
        </p:txBody>
      </p:sp>
      <p:graphicFrame>
        <p:nvGraphicFramePr>
          <p:cNvPr id="6146" name="Object 11"/>
          <p:cNvGraphicFramePr>
            <a:graphicFrameLocks noChangeAspect="1"/>
          </p:cNvGraphicFramePr>
          <p:nvPr/>
        </p:nvGraphicFramePr>
        <p:xfrm>
          <a:off x="2093913" y="2295525"/>
          <a:ext cx="4192587" cy="1927225"/>
        </p:xfrm>
        <a:graphic>
          <a:graphicData uri="http://schemas.openxmlformats.org/presentationml/2006/ole">
            <p:oleObj spid="_x0000_s6146" name="Equation" r:id="rId4" imgW="187956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82000" cy="4449763"/>
          </a:xfrm>
        </p:spPr>
        <p:txBody>
          <a:bodyPr/>
          <a:lstStyle/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r>
              <a:rPr lang="en-US" sz="2400" b="1" smtClean="0"/>
              <a:t>Example:</a:t>
            </a:r>
            <a:r>
              <a:rPr lang="en-US" sz="2400" smtClean="0"/>
              <a:t>  Calculate the derivative of the function </a:t>
            </a:r>
            <a:r>
              <a:rPr lang="en-US" sz="2400" i="1" smtClean="0"/>
              <a:t>f</a:t>
            </a:r>
            <a:r>
              <a:rPr lang="en-US" sz="2400" smtClean="0"/>
              <a:t> (</a:t>
            </a:r>
            <a:r>
              <a:rPr lang="en-US" sz="2400" i="1" smtClean="0"/>
              <a:t>x</a:t>
            </a:r>
            <a:r>
              <a:rPr lang="en-US" sz="2400" smtClean="0"/>
              <a:t>) = 5</a:t>
            </a:r>
            <a:r>
              <a:rPr lang="en-US" sz="2400" i="1" smtClean="0"/>
              <a:t>x</a:t>
            </a:r>
            <a:r>
              <a:rPr lang="en-US" sz="2400" smtClean="0"/>
              <a:t> + 2 using the difference quotient.</a:t>
            </a:r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z="2400" b="1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r>
              <a:rPr lang="en-US" sz="2400" b="1" smtClean="0"/>
              <a:t>Solution:</a:t>
            </a:r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z="2400" b="1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z="2400" b="1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z="2400" b="1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z="2400" b="1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z="2400" b="1" smtClean="0"/>
          </a:p>
          <a:p>
            <a:pPr eaLnBrk="1" hangingPunct="1">
              <a:buClr>
                <a:srgbClr val="AC2325"/>
              </a:buClr>
              <a:buFont typeface="Wingdings" pitchFamily="2" charset="2"/>
              <a:buNone/>
            </a:pPr>
            <a:r>
              <a:rPr lang="en-US" sz="2400" b="1" smtClean="0"/>
              <a:t>								</a:t>
            </a:r>
            <a:r>
              <a:rPr lang="en-US" sz="2400" b="1" smtClean="0">
                <a:solidFill>
                  <a:srgbClr val="A50021"/>
                </a:solidFill>
              </a:rPr>
              <a:t>Surprised?</a:t>
            </a:r>
          </a:p>
        </p:txBody>
      </p:sp>
      <p:sp>
        <p:nvSpPr>
          <p:cNvPr id="7176" name="Line 7"/>
          <p:cNvSpPr>
            <a:spLocks noChangeShapeType="1"/>
          </p:cNvSpPr>
          <p:nvPr/>
        </p:nvSpPr>
        <p:spPr bwMode="auto">
          <a:xfrm>
            <a:off x="0" y="1600200"/>
            <a:ext cx="52578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Algebra Review, </a:t>
            </a:r>
            <a:r>
              <a:rPr lang="en-US" sz="4000" i="1"/>
              <a:t>cont.</a:t>
            </a:r>
            <a:endParaRPr lang="en-US" sz="4000"/>
          </a:p>
        </p:txBody>
      </p:sp>
      <p:graphicFrame>
        <p:nvGraphicFramePr>
          <p:cNvPr id="58379" name="Object 11"/>
          <p:cNvGraphicFramePr>
            <a:graphicFrameLocks noChangeAspect="1"/>
          </p:cNvGraphicFramePr>
          <p:nvPr/>
        </p:nvGraphicFramePr>
        <p:xfrm>
          <a:off x="2333625" y="2703513"/>
          <a:ext cx="4324350" cy="3621087"/>
        </p:xfrm>
        <a:graphic>
          <a:graphicData uri="http://schemas.openxmlformats.org/presentationml/2006/ole">
            <p:oleObj spid="_x0000_s7170" name="Equation" r:id="rId4" imgW="1942920" imgH="162540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Calculate the derivatives of the following functions:</a:t>
            </a:r>
          </a:p>
          <a:p>
            <a:pPr lvl="1"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8200" name="Line 7"/>
          <p:cNvSpPr>
            <a:spLocks noChangeShapeType="1"/>
          </p:cNvSpPr>
          <p:nvPr/>
        </p:nvSpPr>
        <p:spPr bwMode="auto">
          <a:xfrm>
            <a:off x="0" y="1600200"/>
            <a:ext cx="5105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820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Example calculations</a:t>
            </a: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/>
        </p:nvGraphicFramePr>
        <p:xfrm>
          <a:off x="2867025" y="2514600"/>
          <a:ext cx="2776538" cy="3352800"/>
        </p:xfrm>
        <a:graphic>
          <a:graphicData uri="http://schemas.openxmlformats.org/presentationml/2006/ole">
            <p:oleObj spid="_x0000_s8194" name="Equation" r:id="rId4" imgW="1473120" imgH="1777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The </a:t>
            </a:r>
            <a:r>
              <a:rPr lang="en-US" i="1" dirty="0" smtClean="0">
                <a:latin typeface="Times New Roman" pitchFamily="18" charset="0"/>
              </a:rPr>
              <a:t>derivative </a:t>
            </a:r>
            <a:r>
              <a:rPr lang="en-US" dirty="0" smtClean="0">
                <a:latin typeface="Times New Roman" pitchFamily="18" charset="0"/>
              </a:rPr>
              <a:t>of a function is the slope of the line tangent to any point on the curve, </a:t>
            </a:r>
            <a:r>
              <a:rPr lang="en-US" i="1" dirty="0" smtClean="0">
                <a:latin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</a:rPr>
              <a:t>).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It is calculated by finding the limit: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This gives an </a:t>
            </a:r>
            <a:r>
              <a:rPr lang="en-US" i="1" dirty="0" smtClean="0">
                <a:latin typeface="Times New Roman" pitchFamily="18" charset="0"/>
              </a:rPr>
              <a:t>instantaneous</a:t>
            </a:r>
            <a:r>
              <a:rPr lang="en-US" dirty="0" smtClean="0">
                <a:latin typeface="Times New Roman" pitchFamily="18" charset="0"/>
              </a:rPr>
              <a:t> rate of change of the function, </a:t>
            </a:r>
            <a:r>
              <a:rPr lang="en-US" i="1" dirty="0" smtClean="0">
                <a:latin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</a:rPr>
              <a:t>).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Difference Quotient</a:t>
            </a:r>
            <a:endParaRPr lang="en-US" sz="4000" dirty="0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1976438" y="3505200"/>
          <a:ext cx="4202112" cy="857250"/>
        </p:xfrm>
        <a:graphic>
          <a:graphicData uri="http://schemas.openxmlformats.org/presentationml/2006/ole">
            <p:oleObj spid="_x0000_s43010" name="Equation" r:id="rId4" imgW="19303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What do we mean by </a:t>
            </a:r>
            <a:r>
              <a:rPr lang="en-US" i="1" dirty="0" smtClean="0">
                <a:latin typeface="Times New Roman" pitchFamily="18" charset="0"/>
              </a:rPr>
              <a:t>instantaneous</a:t>
            </a:r>
            <a:r>
              <a:rPr lang="en-US" dirty="0" smtClean="0">
                <a:latin typeface="Times New Roman" pitchFamily="18" charset="0"/>
              </a:rPr>
              <a:t>?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If </a:t>
            </a:r>
            <a:r>
              <a:rPr lang="en-US" i="1" dirty="0" smtClean="0">
                <a:latin typeface="Times New Roman" pitchFamily="18" charset="0"/>
              </a:rPr>
              <a:t>h</a:t>
            </a:r>
            <a:r>
              <a:rPr lang="en-US" dirty="0" smtClean="0">
                <a:latin typeface="Times New Roman" pitchFamily="18" charset="0"/>
              </a:rPr>
              <a:t> was one unit, and we calculated the difference quotient, then we would be finding the </a:t>
            </a:r>
            <a:r>
              <a:rPr lang="en-US" i="1" dirty="0" smtClean="0">
                <a:latin typeface="Times New Roman" pitchFamily="18" charset="0"/>
              </a:rPr>
              <a:t>average</a:t>
            </a:r>
            <a:r>
              <a:rPr lang="en-US" dirty="0" smtClean="0">
                <a:latin typeface="Times New Roman" pitchFamily="18" charset="0"/>
              </a:rPr>
              <a:t> rate of change between the points before and after the point in question.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We want </a:t>
            </a:r>
            <a:r>
              <a:rPr lang="en-US" i="1" dirty="0" smtClean="0">
                <a:latin typeface="Times New Roman" pitchFamily="18" charset="0"/>
              </a:rPr>
              <a:t>h</a:t>
            </a:r>
            <a:r>
              <a:rPr lang="en-US" dirty="0" smtClean="0">
                <a:latin typeface="Times New Roman" pitchFamily="18" charset="0"/>
              </a:rPr>
              <a:t> to be smaller and smaller (closer and closer to 0) so that the length 2</a:t>
            </a:r>
            <a:r>
              <a:rPr lang="en-US" i="1" dirty="0" smtClean="0">
                <a:latin typeface="Times New Roman" pitchFamily="18" charset="0"/>
              </a:rPr>
              <a:t>h</a:t>
            </a:r>
            <a:r>
              <a:rPr lang="en-US" dirty="0" smtClean="0">
                <a:latin typeface="Times New Roman" pitchFamily="18" charset="0"/>
              </a:rPr>
              <a:t> is approximately 0 so our quotient will stabilize.</a:t>
            </a:r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Instantaneous Rate of Change</a:t>
            </a:r>
            <a:endParaRPr lang="en-US" sz="4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1600200"/>
            <a:ext cx="7772400" cy="1588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20574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</a:rPr>
              <a:t>To visualize the tangent line, think of a bird’s eye view of a curvy road at night.  The headlights of a car traveling along this road will not follow the curves of the pavement.  The path of the headlights represents the tangent line to the curvy road.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endParaRPr lang="en-US" i="1" dirty="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34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Tangent Line</a:t>
            </a:r>
            <a:endParaRPr lang="en-US" sz="4000" dirty="0"/>
          </a:p>
        </p:txBody>
      </p:sp>
      <p:pic>
        <p:nvPicPr>
          <p:cNvPr id="12" name="Picture 4" descr="mysterymach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822325"/>
            <a:ext cx="1981200" cy="1311275"/>
          </a:xfrm>
          <a:prstGeom prst="rect">
            <a:avLst/>
          </a:prstGeom>
          <a:noFill/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752600" y="3810000"/>
            <a:ext cx="5791200" cy="2133600"/>
            <a:chOff x="1104" y="2448"/>
            <a:chExt cx="3648" cy="1344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104" y="2448"/>
              <a:ext cx="3648" cy="1344"/>
              <a:chOff x="1104" y="2448"/>
              <a:chExt cx="3648" cy="1344"/>
            </a:xfrm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04" y="2448"/>
                <a:ext cx="3648" cy="13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/>
              </p:cNvSpPr>
              <p:nvPr/>
            </p:nvSpPr>
            <p:spPr bwMode="auto">
              <a:xfrm>
                <a:off x="1200" y="2632"/>
                <a:ext cx="3320" cy="1016"/>
              </a:xfrm>
              <a:custGeom>
                <a:avLst/>
                <a:gdLst/>
                <a:ahLst/>
                <a:cxnLst>
                  <a:cxn ang="0">
                    <a:pos x="0" y="584"/>
                  </a:cxn>
                  <a:cxn ang="0">
                    <a:pos x="384" y="872"/>
                  </a:cxn>
                  <a:cxn ang="0">
                    <a:pos x="960" y="56"/>
                  </a:cxn>
                  <a:cxn ang="0">
                    <a:pos x="1056" y="968"/>
                  </a:cxn>
                  <a:cxn ang="0">
                    <a:pos x="1824" y="8"/>
                  </a:cxn>
                  <a:cxn ang="0">
                    <a:pos x="2256" y="920"/>
                  </a:cxn>
                  <a:cxn ang="0">
                    <a:pos x="2784" y="536"/>
                  </a:cxn>
                  <a:cxn ang="0">
                    <a:pos x="2400" y="584"/>
                  </a:cxn>
                  <a:cxn ang="0">
                    <a:pos x="2256" y="296"/>
                  </a:cxn>
                  <a:cxn ang="0">
                    <a:pos x="2832" y="200"/>
                  </a:cxn>
                  <a:cxn ang="0">
                    <a:pos x="3264" y="872"/>
                  </a:cxn>
                  <a:cxn ang="0">
                    <a:pos x="3168" y="1016"/>
                  </a:cxn>
                </a:cxnLst>
                <a:rect l="0" t="0" r="r" b="b"/>
                <a:pathLst>
                  <a:path w="3320" h="1016">
                    <a:moveTo>
                      <a:pt x="0" y="584"/>
                    </a:moveTo>
                    <a:cubicBezTo>
                      <a:pt x="112" y="772"/>
                      <a:pt x="224" y="960"/>
                      <a:pt x="384" y="872"/>
                    </a:cubicBezTo>
                    <a:cubicBezTo>
                      <a:pt x="544" y="784"/>
                      <a:pt x="848" y="40"/>
                      <a:pt x="960" y="56"/>
                    </a:cubicBezTo>
                    <a:cubicBezTo>
                      <a:pt x="1072" y="72"/>
                      <a:pt x="912" y="976"/>
                      <a:pt x="1056" y="968"/>
                    </a:cubicBezTo>
                    <a:cubicBezTo>
                      <a:pt x="1200" y="960"/>
                      <a:pt x="1624" y="16"/>
                      <a:pt x="1824" y="8"/>
                    </a:cubicBezTo>
                    <a:cubicBezTo>
                      <a:pt x="2024" y="0"/>
                      <a:pt x="2096" y="832"/>
                      <a:pt x="2256" y="920"/>
                    </a:cubicBezTo>
                    <a:cubicBezTo>
                      <a:pt x="2416" y="1008"/>
                      <a:pt x="2760" y="592"/>
                      <a:pt x="2784" y="536"/>
                    </a:cubicBezTo>
                    <a:cubicBezTo>
                      <a:pt x="2808" y="480"/>
                      <a:pt x="2488" y="624"/>
                      <a:pt x="2400" y="584"/>
                    </a:cubicBezTo>
                    <a:cubicBezTo>
                      <a:pt x="2312" y="544"/>
                      <a:pt x="2184" y="360"/>
                      <a:pt x="2256" y="296"/>
                    </a:cubicBezTo>
                    <a:cubicBezTo>
                      <a:pt x="2328" y="232"/>
                      <a:pt x="2664" y="104"/>
                      <a:pt x="2832" y="200"/>
                    </a:cubicBezTo>
                    <a:cubicBezTo>
                      <a:pt x="3000" y="296"/>
                      <a:pt x="3208" y="736"/>
                      <a:pt x="3264" y="872"/>
                    </a:cubicBezTo>
                    <a:cubicBezTo>
                      <a:pt x="3320" y="1008"/>
                      <a:pt x="3184" y="992"/>
                      <a:pt x="3168" y="1016"/>
                    </a:cubicBezTo>
                  </a:path>
                </a:pathLst>
              </a:custGeom>
              <a:noFill/>
              <a:ln w="76200" cmpd="sng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 rot="1972124">
              <a:off x="1680" y="3312"/>
              <a:ext cx="48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 rot="6229650">
              <a:off x="2208" y="3552"/>
              <a:ext cx="48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 rot="17656040">
              <a:off x="3600" y="3168"/>
              <a:ext cx="48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V="1">
              <a:off x="1728" y="2592"/>
              <a:ext cx="432" cy="720"/>
            </a:xfrm>
            <a:prstGeom prst="line">
              <a:avLst/>
            </a:prstGeom>
            <a:noFill/>
            <a:ln w="63500" cmpd="dbl">
              <a:solidFill>
                <a:srgbClr val="FFFF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2304" y="3600"/>
              <a:ext cx="384" cy="96"/>
            </a:xfrm>
            <a:prstGeom prst="line">
              <a:avLst/>
            </a:prstGeom>
            <a:noFill/>
            <a:ln w="63500" cmpd="dbl">
              <a:solidFill>
                <a:srgbClr val="FFFF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 flipH="1" flipV="1">
              <a:off x="3264" y="2976"/>
              <a:ext cx="288" cy="192"/>
            </a:xfrm>
            <a:prstGeom prst="line">
              <a:avLst/>
            </a:prstGeom>
            <a:noFill/>
            <a:ln w="63500" cmpd="dbl">
              <a:solidFill>
                <a:srgbClr val="FFFF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</a:rPr>
              <a:t>The equation of the tangent line should be </a:t>
            </a:r>
            <a:r>
              <a:rPr lang="en-US" sz="2600" i="1" dirty="0" smtClean="0">
                <a:latin typeface="Times New Roman" pitchFamily="18" charset="0"/>
              </a:rPr>
              <a:t>y</a:t>
            </a:r>
            <a:r>
              <a:rPr lang="en-US" sz="2600" dirty="0" smtClean="0">
                <a:latin typeface="Times New Roman" pitchFamily="18" charset="0"/>
              </a:rPr>
              <a:t> = </a:t>
            </a:r>
            <a:r>
              <a:rPr lang="en-US" sz="2600" i="1" dirty="0" err="1" smtClean="0">
                <a:latin typeface="Times New Roman" pitchFamily="18" charset="0"/>
              </a:rPr>
              <a:t>mx</a:t>
            </a:r>
            <a:r>
              <a:rPr lang="en-US" sz="2600" i="1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+ </a:t>
            </a:r>
            <a:r>
              <a:rPr lang="en-US" sz="2600" i="1" dirty="0" smtClean="0">
                <a:latin typeface="Times New Roman" pitchFamily="18" charset="0"/>
              </a:rPr>
              <a:t>b</a:t>
            </a:r>
            <a:endParaRPr lang="en-US" sz="2600" dirty="0" smtClean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</a:rPr>
              <a:t>Slope of tangent line is equal to the derivative at every point 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</a:p>
          <a:p>
            <a:pPr lvl="1">
              <a:lnSpc>
                <a:spcPct val="90000"/>
              </a:lnSpc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sz="2200" i="1" dirty="0" smtClean="0">
                <a:latin typeface="Times New Roman" pitchFamily="18" charset="0"/>
              </a:rPr>
              <a:t>m</a:t>
            </a:r>
            <a:r>
              <a:rPr lang="en-US" sz="2200" dirty="0" smtClean="0">
                <a:latin typeface="Times New Roman" pitchFamily="18" charset="0"/>
              </a:rPr>
              <a:t> = </a:t>
            </a:r>
            <a:r>
              <a:rPr lang="en-US" sz="2200" i="1" dirty="0" smtClean="0">
                <a:latin typeface="Times New Roman" pitchFamily="18" charset="0"/>
              </a:rPr>
              <a:t>f </a:t>
            </a:r>
            <a:r>
              <a:rPr lang="en-US" sz="2200" dirty="0" smtClean="0">
                <a:latin typeface="Times New Roman" pitchFamily="18" charset="0"/>
              </a:rPr>
              <a:t>’(</a:t>
            </a:r>
            <a:r>
              <a:rPr lang="en-US" sz="2200" i="1" dirty="0" smtClean="0">
                <a:latin typeface="Times New Roman" pitchFamily="18" charset="0"/>
              </a:rPr>
              <a:t>x</a:t>
            </a:r>
            <a:r>
              <a:rPr lang="en-US" sz="2200" dirty="0" smtClean="0">
                <a:latin typeface="Times New Roman" pitchFamily="18" charset="0"/>
              </a:rPr>
              <a:t>), where </a:t>
            </a:r>
            <a:r>
              <a:rPr lang="en-US" sz="2200" i="1" dirty="0" smtClean="0">
                <a:latin typeface="Times New Roman" pitchFamily="18" charset="0"/>
              </a:rPr>
              <a:t>m</a:t>
            </a:r>
            <a:r>
              <a:rPr lang="en-US" sz="2200" dirty="0" smtClean="0">
                <a:latin typeface="Times New Roman" pitchFamily="18" charset="0"/>
              </a:rPr>
              <a:t> is the slope of the tangent line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</a:rPr>
              <a:t>Since we know the slope and a point on the line, we can find the equation of the tangent line</a:t>
            </a:r>
          </a:p>
          <a:p>
            <a:pPr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</a:rPr>
              <a:t>If the derivative at the point exists, then the tangent line to the graph of </a:t>
            </a:r>
            <a:r>
              <a:rPr lang="en-US" sz="2600" i="1" dirty="0" smtClean="0">
                <a:latin typeface="Times New Roman" pitchFamily="18" charset="0"/>
              </a:rPr>
              <a:t>f</a:t>
            </a:r>
            <a:r>
              <a:rPr lang="en-US" sz="2600" dirty="0" smtClean="0">
                <a:latin typeface="Times New Roman" pitchFamily="18" charset="0"/>
              </a:rPr>
              <a:t> at the point (</a:t>
            </a:r>
            <a:r>
              <a:rPr lang="en-US" sz="2600" i="1" dirty="0" smtClean="0">
                <a:latin typeface="Times New Roman" pitchFamily="18" charset="0"/>
              </a:rPr>
              <a:t>a</a:t>
            </a:r>
            <a:r>
              <a:rPr lang="en-US" sz="2600" dirty="0" smtClean="0">
                <a:latin typeface="Times New Roman" pitchFamily="18" charset="0"/>
              </a:rPr>
              <a:t>,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a</a:t>
            </a:r>
            <a:r>
              <a:rPr lang="en-US" sz="2600" dirty="0" smtClean="0">
                <a:latin typeface="Times New Roman" pitchFamily="18" charset="0"/>
              </a:rPr>
              <a:t>)) has the equation</a:t>
            </a:r>
            <a:endParaRPr lang="en-US" dirty="0" smtClean="0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Tangent Line</a:t>
            </a:r>
            <a:endParaRPr lang="en-US" sz="4000" dirty="0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2743200" y="5257800"/>
          <a:ext cx="3200400" cy="427038"/>
        </p:xfrm>
        <a:graphic>
          <a:graphicData uri="http://schemas.openxmlformats.org/presentationml/2006/ole">
            <p:oleObj spid="_x0000_s44034" name="Equation" r:id="rId4" imgW="15238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Find the slope of the line tangent to the graph of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>
              <a:latin typeface="Times New Roman" pitchFamily="18" charset="0"/>
            </a:endParaRPr>
          </a:p>
          <a:p>
            <a:pPr>
              <a:buClr>
                <a:srgbClr val="A50021"/>
              </a:buClr>
              <a:buNone/>
            </a:pPr>
            <a:r>
              <a:rPr lang="en-US" dirty="0" smtClean="0">
                <a:latin typeface="Times New Roman" pitchFamily="18" charset="0"/>
              </a:rPr>
              <a:t>	at the point (3, </a:t>
            </a:r>
            <a:r>
              <a:rPr lang="en-US" i="1" dirty="0" smtClean="0">
                <a:latin typeface="Times New Roman" pitchFamily="18" charset="0"/>
              </a:rPr>
              <a:t>f </a:t>
            </a:r>
            <a:r>
              <a:rPr lang="en-US" dirty="0" smtClean="0">
                <a:latin typeface="Times New Roman" pitchFamily="18" charset="0"/>
              </a:rPr>
              <a:t>(3)).  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Find an equation for the tangent line at that point.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0" y="1600200"/>
            <a:ext cx="5105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First Example</a:t>
            </a:r>
            <a:endParaRPr lang="en-US" sz="4000" dirty="0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2438400" y="2460625"/>
          <a:ext cx="2932588" cy="587375"/>
        </p:xfrm>
        <a:graphic>
          <a:graphicData uri="http://schemas.openxmlformats.org/presentationml/2006/ole">
            <p:oleObj spid="_x0000_s45058" name="Equation" r:id="rId4" imgW="11430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010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Let </a:t>
            </a:r>
            <a:r>
              <a:rPr lang="en-US" i="1" dirty="0" smtClean="0">
                <a:latin typeface="Times New Roman" pitchFamily="18" charset="0"/>
              </a:rPr>
              <a:t>f </a:t>
            </a:r>
            <a:r>
              <a:rPr lang="en-US" dirty="0" smtClean="0">
                <a:latin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</a:rPr>
              <a:t>) = 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baseline="30000" dirty="0" smtClean="0">
                <a:latin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</a:rPr>
              <a:t> + 6</a:t>
            </a:r>
          </a:p>
          <a:p>
            <a:pPr lvl="1"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Find the equation of the line tangent to </a:t>
            </a:r>
            <a:r>
              <a:rPr lang="en-US" i="1" dirty="0" smtClean="0">
                <a:latin typeface="Times New Roman" pitchFamily="18" charset="0"/>
              </a:rPr>
              <a:t>f </a:t>
            </a:r>
            <a:r>
              <a:rPr lang="en-US" dirty="0" smtClean="0">
                <a:latin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</a:rPr>
              <a:t>) at the point (-1, </a:t>
            </a:r>
            <a:r>
              <a:rPr lang="en-US" i="1" dirty="0" smtClean="0">
                <a:latin typeface="Times New Roman" pitchFamily="18" charset="0"/>
              </a:rPr>
              <a:t>f </a:t>
            </a:r>
            <a:r>
              <a:rPr lang="en-US" dirty="0" smtClean="0">
                <a:latin typeface="Times New Roman" pitchFamily="18" charset="0"/>
              </a:rPr>
              <a:t>(-1)).</a:t>
            </a:r>
          </a:p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Luckily, you don’t have to do this by hand every time</a:t>
            </a:r>
          </a:p>
          <a:p>
            <a:pPr lvl="1"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Differentiating.xls</a:t>
            </a:r>
            <a:endParaRPr lang="en-US" dirty="0" smtClean="0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Second Example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r>
              <a:rPr lang="en-US" smtClean="0"/>
              <a:t>What comes to mind when you think of </a:t>
            </a:r>
          </a:p>
          <a:p>
            <a:pPr algn="ctr"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mtClean="0"/>
          </a:p>
          <a:p>
            <a:pPr algn="ctr" eaLnBrk="1" hangingPunct="1">
              <a:buClr>
                <a:srgbClr val="AC2325"/>
              </a:buClr>
              <a:buFont typeface="Wingdings" pitchFamily="2" charset="2"/>
              <a:buNone/>
            </a:pPr>
            <a:r>
              <a:rPr lang="en-US" sz="7200" smtClean="0"/>
              <a:t>“rate”</a:t>
            </a:r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Want to get a sketch of the derivative graph</a:t>
            </a:r>
          </a:p>
          <a:p>
            <a:pPr lvl="1"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Interpretation of derivative is slope of tangent line</a:t>
            </a:r>
          </a:p>
          <a:p>
            <a:pPr lvl="1"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What does an ordered pair represent on the derivative graph?</a:t>
            </a:r>
          </a:p>
          <a:p>
            <a:pPr lvl="1">
              <a:buClr>
                <a:schemeClr val="accent6"/>
              </a:buClr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</a:rPr>
              <a:t>How can you obtain the ordered pairs?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dirty="0" smtClean="0"/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Graphing the Derivative</a:t>
            </a:r>
            <a:endParaRPr lang="en-US" sz="4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1600200"/>
            <a:ext cx="7772400" cy="1588"/>
          </a:xfrm>
          <a:prstGeom prst="line">
            <a:avLst/>
          </a:prstGeom>
          <a:ln w="28575">
            <a:solidFill>
              <a:srgbClr val="A5002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sz="2600" dirty="0" smtClean="0">
                <a:latin typeface="Times New Roman" pitchFamily="18" charset="0"/>
              </a:rPr>
              <a:t>If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k</a:t>
            </a:r>
            <a:r>
              <a:rPr lang="en-US" sz="2600" dirty="0" smtClean="0">
                <a:latin typeface="Times New Roman" pitchFamily="18" charset="0"/>
              </a:rPr>
              <a:t> (constant), then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0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2600" dirty="0" smtClean="0">
                <a:latin typeface="Times New Roman" pitchFamily="18" charset="0"/>
              </a:rPr>
              <a:t>If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is linear,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err="1" smtClean="0">
                <a:latin typeface="Times New Roman" pitchFamily="18" charset="0"/>
              </a:rPr>
              <a:t>mx</a:t>
            </a:r>
            <a:r>
              <a:rPr lang="en-US" sz="2600" dirty="0" smtClean="0">
                <a:latin typeface="Times New Roman" pitchFamily="18" charset="0"/>
              </a:rPr>
              <a:t> + </a:t>
            </a:r>
            <a:r>
              <a:rPr lang="en-US" sz="2600" i="1" dirty="0" smtClean="0">
                <a:latin typeface="Times New Roman" pitchFamily="18" charset="0"/>
              </a:rPr>
              <a:t>b</a:t>
            </a:r>
            <a:r>
              <a:rPr lang="en-US" sz="2600" dirty="0" smtClean="0">
                <a:latin typeface="Times New Roman" pitchFamily="18" charset="0"/>
              </a:rPr>
              <a:t>, and  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m</a:t>
            </a:r>
          </a:p>
          <a:p>
            <a:pPr marL="914400" lvl="1" indent="-457200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</a:rPr>
              <a:t>Why?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2600" dirty="0" smtClean="0">
                <a:latin typeface="Times New Roman" pitchFamily="18" charset="0"/>
              </a:rPr>
              <a:t>If 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sym typeface="Symbol"/>
              </a:rPr>
              <a:t>  </a:t>
            </a:r>
            <a:r>
              <a:rPr lang="en-US" sz="2600" i="1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), then 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</a:t>
            </a:r>
            <a:r>
              <a:rPr lang="en-US" sz="2600" i="1" dirty="0" smtClean="0">
                <a:latin typeface="Times New Roman" pitchFamily="18" charset="0"/>
              </a:rPr>
              <a:t>a </a:t>
            </a:r>
            <a:r>
              <a:rPr lang="en-US" sz="2800" dirty="0" smtClean="0">
                <a:latin typeface="Times New Roman" pitchFamily="18" charset="0"/>
                <a:sym typeface="Symbol"/>
              </a:rPr>
              <a:t>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2600" dirty="0" smtClean="0">
                <a:latin typeface="Times New Roman" pitchFamily="18" charset="0"/>
              </a:rPr>
              <a:t>If 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</a:t>
            </a:r>
            <a:r>
              <a:rPr lang="en-US" sz="2600" dirty="0" smtClean="0">
                <a:latin typeface="Times New Roman" pitchFamily="18" charset="0"/>
                <a:sym typeface="Symbol" pitchFamily="18" charset="2"/>
              </a:rPr>
              <a:t> </a:t>
            </a:r>
            <a:r>
              <a:rPr lang="en-US" sz="2600" i="1" dirty="0" smtClean="0">
                <a:latin typeface="Times New Roman" pitchFamily="18" charset="0"/>
                <a:sym typeface="Symbol" pitchFamily="18" charset="2"/>
              </a:rPr>
              <a:t>h</a:t>
            </a:r>
            <a:r>
              <a:rPr lang="en-US" sz="2600" dirty="0" smtClean="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600" i="1" dirty="0" smtClean="0">
                <a:latin typeface="Times New Roman" pitchFamily="18" charset="0"/>
                <a:sym typeface="Symbol" pitchFamily="18" charset="2"/>
              </a:rPr>
              <a:t>x</a:t>
            </a:r>
            <a:r>
              <a:rPr lang="en-US" sz="2600" dirty="0" smtClean="0">
                <a:latin typeface="Times New Roman" pitchFamily="18" charset="0"/>
                <a:sym typeface="Symbol" pitchFamily="18" charset="2"/>
              </a:rPr>
              <a:t>), then  </a:t>
            </a:r>
            <a:r>
              <a:rPr lang="en-US" sz="2600" i="1" dirty="0" smtClean="0">
                <a:latin typeface="Times New Roman" pitchFamily="18" charset="0"/>
              </a:rPr>
              <a:t>f 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g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</a:t>
            </a:r>
            <a:r>
              <a:rPr lang="en-US" sz="2600" dirty="0" smtClean="0">
                <a:latin typeface="Times New Roman" pitchFamily="18" charset="0"/>
                <a:sym typeface="Symbol" pitchFamily="18" charset="2"/>
              </a:rPr>
              <a:t> </a:t>
            </a:r>
            <a:r>
              <a:rPr lang="en-US" sz="2600" i="1" dirty="0" smtClean="0">
                <a:latin typeface="Times New Roman" pitchFamily="18" charset="0"/>
              </a:rPr>
              <a:t>h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x</a:t>
            </a:r>
            <a:r>
              <a:rPr lang="en-US" sz="2600" dirty="0" smtClean="0">
                <a:latin typeface="Times New Roman" pitchFamily="18" charset="0"/>
              </a:rPr>
              <a:t>) </a:t>
            </a:r>
          </a:p>
          <a:p>
            <a:pPr marL="914400" lvl="1" indent="-457200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600" dirty="0" smtClean="0">
                <a:latin typeface="Times New Roman" pitchFamily="18" charset="0"/>
              </a:rPr>
              <a:t>Specifically, since </a:t>
            </a:r>
            <a:r>
              <a:rPr lang="en-US" sz="2600" i="1" dirty="0" smtClean="0">
                <a:latin typeface="Times New Roman" pitchFamily="18" charset="0"/>
              </a:rPr>
              <a:t>P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R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- </a:t>
            </a:r>
            <a:r>
              <a:rPr lang="en-US" sz="2600" i="1" dirty="0" smtClean="0">
                <a:latin typeface="Times New Roman" pitchFamily="18" charset="0"/>
              </a:rPr>
              <a:t>C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), then                  </a:t>
            </a:r>
            <a:r>
              <a:rPr lang="en-US" sz="2600" i="1" dirty="0" smtClean="0">
                <a:latin typeface="Times New Roman" pitchFamily="18" charset="0"/>
              </a:rPr>
              <a:t>P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= </a:t>
            </a:r>
            <a:r>
              <a:rPr lang="en-US" sz="2600" i="1" dirty="0" smtClean="0">
                <a:latin typeface="Times New Roman" pitchFamily="18" charset="0"/>
              </a:rPr>
              <a:t>R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</a:t>
            </a:r>
            <a:r>
              <a:rPr lang="en-US" sz="2600" smtClean="0">
                <a:latin typeface="Times New Roman" pitchFamily="18" charset="0"/>
              </a:rPr>
              <a:t>– </a:t>
            </a:r>
            <a:r>
              <a:rPr lang="en-US" sz="2600" i="1" smtClean="0">
                <a:latin typeface="Times New Roman" pitchFamily="18" charset="0"/>
              </a:rPr>
              <a:t>C </a:t>
            </a:r>
            <a:r>
              <a:rPr lang="en-US" sz="260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</a:t>
            </a:r>
            <a:r>
              <a:rPr lang="en-US" sz="2600" u="sng" dirty="0" smtClean="0">
                <a:latin typeface="Times New Roman" pitchFamily="18" charset="0"/>
              </a:rPr>
              <a:t>AND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</a:rPr>
              <a:t>P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= 0 </a:t>
            </a:r>
            <a:r>
              <a:rPr lang="en-US" sz="2600" smtClean="0">
                <a:latin typeface="Times New Roman" pitchFamily="18" charset="0"/>
              </a:rPr>
              <a:t>when           </a:t>
            </a:r>
            <a:r>
              <a:rPr lang="en-US" sz="2600" i="1" smtClean="0">
                <a:latin typeface="Times New Roman" pitchFamily="18" charset="0"/>
              </a:rPr>
              <a:t>R</a:t>
            </a:r>
            <a:r>
              <a:rPr lang="en-US" sz="2600" dirty="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</a:t>
            </a:r>
            <a:r>
              <a:rPr lang="en-US" sz="2600" smtClean="0">
                <a:latin typeface="Times New Roman" pitchFamily="18" charset="0"/>
              </a:rPr>
              <a:t>= </a:t>
            </a:r>
            <a:r>
              <a:rPr lang="en-US" sz="2600" i="1" smtClean="0">
                <a:latin typeface="Times New Roman" pitchFamily="18" charset="0"/>
              </a:rPr>
              <a:t>C </a:t>
            </a:r>
            <a:r>
              <a:rPr lang="en-US" sz="2600" smtClean="0">
                <a:latin typeface="Times New Roman" pitchFamily="18" charset="0"/>
                <a:sym typeface="Symbol"/>
              </a:rPr>
              <a:t></a:t>
            </a:r>
            <a:r>
              <a:rPr lang="en-US" sz="2600" dirty="0" smtClean="0">
                <a:latin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</a:rPr>
              <a:t>q</a:t>
            </a:r>
            <a:r>
              <a:rPr lang="en-US" sz="2600" dirty="0" smtClean="0">
                <a:latin typeface="Times New Roman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104" name="Line 7"/>
          <p:cNvSpPr>
            <a:spLocks noChangeShapeType="1"/>
          </p:cNvSpPr>
          <p:nvPr/>
        </p:nvSpPr>
        <p:spPr bwMode="auto">
          <a:xfrm>
            <a:off x="0" y="1600200"/>
            <a:ext cx="6629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Algebraic Rules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Derivitive</a:t>
            </a:r>
            <a:r>
              <a:rPr lang="en-US" dirty="0" smtClean="0"/>
              <a:t>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Power Rule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f’ (</a:t>
            </a:r>
            <a:r>
              <a:rPr lang="en-US" b="1" dirty="0" err="1" smtClean="0"/>
              <a:t>x</a:t>
            </a:r>
            <a:r>
              <a:rPr lang="en-US" b="1" baseline="30000" dirty="0" err="1" smtClean="0"/>
              <a:t>n</a:t>
            </a:r>
            <a:r>
              <a:rPr lang="en-US" b="1" dirty="0" smtClean="0"/>
              <a:t>) = nx</a:t>
            </a:r>
            <a:r>
              <a:rPr lang="en-US" b="1" baseline="30000" dirty="0" smtClean="0"/>
              <a:t>n-1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u="sng" dirty="0" smtClean="0"/>
              <a:t>Product Rule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f’(</a:t>
            </a:r>
            <a:r>
              <a:rPr lang="en-US" b="1" dirty="0" err="1" smtClean="0"/>
              <a:t>u∙v</a:t>
            </a:r>
            <a:r>
              <a:rPr lang="en-US" b="1" dirty="0" smtClean="0"/>
              <a:t>) = u ∙ f’(v) + v ∙ f’(u)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u="sng" dirty="0" smtClean="0"/>
              <a:t>Quotient Rule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f’ (u/v) = </a:t>
            </a:r>
            <a:r>
              <a:rPr lang="en-US" b="1" u="sng" dirty="0" smtClean="0"/>
              <a:t>v ∙ f’(u) – u ∙ f’(v)</a:t>
            </a:r>
            <a:r>
              <a:rPr lang="en-US" b="1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                       v</a:t>
            </a:r>
            <a:r>
              <a:rPr lang="en-US" b="1" baseline="30000" dirty="0" smtClean="0"/>
              <a:t>2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44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Describe the graph:</a:t>
            </a:r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Where is the function…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mtClean="0"/>
              <a:t>increasing?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mtClean="0"/>
              <a:t>decreasing?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mtClean="0"/>
              <a:t>decreasing the fastest?</a:t>
            </a:r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Properties of Graphs</a:t>
            </a:r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3"/>
          <a:srcRect l="16406" t="16586" r="8594" b="23705"/>
          <a:stretch>
            <a:fillRect/>
          </a:stretch>
        </p:blipFill>
        <p:spPr bwMode="auto">
          <a:xfrm>
            <a:off x="4495800" y="1905000"/>
            <a:ext cx="2971800" cy="16716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dirty="0" smtClean="0"/>
              <a:t>Describe</a:t>
            </a:r>
            <a:r>
              <a:rPr lang="en-US" i="1" dirty="0" smtClean="0"/>
              <a:t> 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).</a:t>
            </a:r>
          </a:p>
          <a:p>
            <a:pPr lvl="1" eaLnBrk="1" hangingPunct="1">
              <a:buClr>
                <a:schemeClr val="accent2"/>
              </a:buClr>
              <a:buNone/>
            </a:pPr>
            <a:r>
              <a:rPr lang="en-US" dirty="0" smtClean="0"/>
              <a:t>Where is </a:t>
            </a:r>
            <a:r>
              <a:rPr lang="en-US" i="1" dirty="0" smtClean="0"/>
              <a:t>f</a:t>
            </a:r>
            <a:r>
              <a:rPr lang="en-US" dirty="0" smtClean="0"/>
              <a:t>: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dirty="0" smtClean="0"/>
              <a:t>positive?	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dirty="0" smtClean="0"/>
              <a:t>negative?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dirty="0" smtClean="0"/>
              <a:t>zero?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dirty="0" smtClean="0"/>
              <a:t>increasing?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dirty="0" smtClean="0"/>
              <a:t>decreasing?  </a:t>
            </a:r>
            <a:endParaRPr lang="en-US" i="1" dirty="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034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Properties, </a:t>
            </a:r>
            <a:r>
              <a:rPr lang="en-US" sz="4000" i="1"/>
              <a:t>cont.</a:t>
            </a:r>
            <a:endParaRPr lang="en-US" sz="400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733800" y="2057400"/>
          <a:ext cx="459105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Rate of change of a linear function is called “slope”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mtClean="0"/>
              <a:t>Denoted as </a:t>
            </a:r>
            <a:r>
              <a:rPr lang="en-US" i="1" smtClean="0"/>
              <a:t>m</a:t>
            </a:r>
            <a:r>
              <a:rPr lang="en-US" smtClean="0"/>
              <a:t> in </a:t>
            </a:r>
            <a:r>
              <a:rPr lang="en-US" i="1" smtClean="0"/>
              <a:t>y </a:t>
            </a:r>
            <a:r>
              <a:rPr lang="en-US" smtClean="0"/>
              <a:t>= </a:t>
            </a:r>
            <a:r>
              <a:rPr lang="en-US" i="1" smtClean="0"/>
              <a:t>mx </a:t>
            </a:r>
            <a:r>
              <a:rPr lang="en-US" smtClean="0"/>
              <a:t>+ </a:t>
            </a:r>
            <a:r>
              <a:rPr lang="en-US" i="1" smtClean="0"/>
              <a:t>b</a:t>
            </a:r>
          </a:p>
          <a:p>
            <a:pPr lvl="1" eaLnBrk="1" hangingPunct="1"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mtClean="0"/>
              <a:t>How is it defined?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What if the function is not linear?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Rate of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Consider the function from earlier: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Can we define a “slope” of this line?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0" y="1600200"/>
            <a:ext cx="5105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Rate of Change, </a:t>
            </a:r>
            <a:r>
              <a:rPr lang="en-US" sz="4000" i="1"/>
              <a:t>cont.</a:t>
            </a:r>
            <a:endParaRPr lang="en-US" sz="4000"/>
          </a:p>
        </p:txBody>
      </p:sp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2133600" y="2362200"/>
          <a:ext cx="459105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3733800" y="3581400"/>
            <a:ext cx="304800" cy="381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819400" y="3429000"/>
            <a:ext cx="838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3962400" y="4267200"/>
            <a:ext cx="838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800600" y="3429000"/>
            <a:ext cx="838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5791200" y="3048000"/>
            <a:ext cx="1524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4800600" cy="4449763"/>
          </a:xfrm>
        </p:spPr>
        <p:txBody>
          <a:bodyPr/>
          <a:lstStyle/>
          <a:p>
            <a:pPr eaLnBrk="1" hangingPunct="1"/>
            <a:r>
              <a:rPr lang="en-US" smtClean="0"/>
              <a:t>Consider the following set of data points  (Tucson temperatures before, during, and after a thunderstorm):</a:t>
            </a:r>
          </a:p>
          <a:p>
            <a:pPr eaLnBrk="1" hangingPunct="1">
              <a:buClr>
                <a:srgbClr val="AC2325"/>
              </a:buClr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Example Data</a:t>
            </a:r>
          </a:p>
        </p:txBody>
      </p:sp>
      <p:graphicFrame>
        <p:nvGraphicFramePr>
          <p:cNvPr id="9273" name="Group 57"/>
          <p:cNvGraphicFramePr>
            <a:graphicFrameLocks noGrp="1"/>
          </p:cNvGraphicFramePr>
          <p:nvPr/>
        </p:nvGraphicFramePr>
        <p:xfrm>
          <a:off x="5943600" y="990600"/>
          <a:ext cx="1905000" cy="5166360"/>
        </p:xfrm>
        <a:graphic>
          <a:graphicData uri="http://schemas.openxmlformats.org/drawingml/2006/table">
            <a:tbl>
              <a:tblPr/>
              <a:tblGrid>
                <a:gridCol w="952500"/>
                <a:gridCol w="9525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Temp (F)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91.9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93.9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16:18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87.8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16:29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78.8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16:43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16:45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78.8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16:48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80.6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19:00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smtClean="0"/>
              <a:t>Perhaps plotting the data will give us a better description: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r>
              <a:rPr lang="en-US" sz="2800" smtClean="0"/>
              <a:t>What is the rate of change of the temperature at 4:29 (16:29)?</a:t>
            </a:r>
          </a:p>
          <a:p>
            <a:pPr eaLnBrk="1" hangingPunct="1">
              <a:buClr>
                <a:srgbClr val="A50021"/>
              </a:buClr>
              <a:buFont typeface="Wingdings" pitchFamily="2" charset="2"/>
              <a:buChar char="§"/>
            </a:pPr>
            <a:endParaRPr lang="en-US" sz="2800" smtClean="0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0" y="1600200"/>
            <a:ext cx="48006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Example, </a:t>
            </a:r>
            <a:r>
              <a:rPr lang="en-US" sz="4000" i="1"/>
              <a:t>cont.</a:t>
            </a:r>
            <a:endParaRPr lang="en-US" sz="4000"/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3124200" y="2362200"/>
          <a:ext cx="4114800" cy="250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5562600" y="3886200"/>
            <a:ext cx="228600" cy="228600"/>
          </a:xfrm>
          <a:prstGeom prst="ellipse">
            <a:avLst/>
          </a:prstGeom>
          <a:noFill/>
          <a:ln w="9525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Ekstrom                                                                                                                       Math 115b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>
                <a:solidFill>
                  <a:schemeClr val="bg1"/>
                </a:solidFill>
              </a:rPr>
              <a:t>                                        Differentiation, Part I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685800"/>
            <a:ext cx="9144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0" y="6324600"/>
            <a:ext cx="9144000" cy="76200"/>
          </a:xfrm>
          <a:prstGeom prst="rect">
            <a:avLst/>
          </a:prstGeom>
          <a:solidFill>
            <a:srgbClr val="AC232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So what do we want to do?</a:t>
            </a:r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r>
              <a:rPr lang="en-US" smtClean="0"/>
              <a:t>To evaluate the rate of change (slope) of </a:t>
            </a:r>
            <a:r>
              <a:rPr lang="en-US" i="1" smtClean="0"/>
              <a:t>f </a:t>
            </a:r>
            <a:r>
              <a:rPr lang="en-US" smtClean="0"/>
              <a:t>(</a:t>
            </a:r>
            <a:r>
              <a:rPr lang="en-US" i="1" smtClean="0"/>
              <a:t>x</a:t>
            </a:r>
            <a:r>
              <a:rPr lang="en-US" smtClean="0"/>
              <a:t>) at </a:t>
            </a:r>
            <a:r>
              <a:rPr lang="en-US" i="1" smtClean="0"/>
              <a:t>x</a:t>
            </a:r>
            <a:r>
              <a:rPr lang="en-US" smtClean="0"/>
              <a:t>, we should find the slope between the points before and after the point in question:</a:t>
            </a:r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None/>
            </a:pPr>
            <a:r>
              <a:rPr lang="en-US" smtClean="0"/>
              <a:t>	for some </a:t>
            </a:r>
            <a:r>
              <a:rPr lang="en-US" i="1" smtClean="0"/>
              <a:t>h.</a:t>
            </a:r>
            <a:endParaRPr lang="en-US" smtClean="0"/>
          </a:p>
          <a:p>
            <a:pPr eaLnBrk="1" hangingPunct="1">
              <a:lnSpc>
                <a:spcPct val="90000"/>
              </a:lnSpc>
              <a:buClr>
                <a:srgbClr val="A50021"/>
              </a:buClr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4104" name="Line 7"/>
          <p:cNvSpPr>
            <a:spLocks noChangeShapeType="1"/>
          </p:cNvSpPr>
          <p:nvPr/>
        </p:nvSpPr>
        <p:spPr bwMode="auto">
          <a:xfrm>
            <a:off x="0" y="1600200"/>
            <a:ext cx="6629400" cy="0"/>
          </a:xfrm>
          <a:prstGeom prst="line">
            <a:avLst/>
          </a:prstGeom>
          <a:noFill/>
          <a:ln w="28575">
            <a:solidFill>
              <a:srgbClr val="AC2325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457200" y="838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4000"/>
          </a:p>
        </p:txBody>
      </p:sp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228600" y="838200"/>
            <a:ext cx="830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 Finding the “slope” at a point</a:t>
            </a:r>
          </a:p>
        </p:txBody>
      </p:sp>
      <p:graphicFrame>
        <p:nvGraphicFramePr>
          <p:cNvPr id="4098" name="Object 10"/>
          <p:cNvGraphicFramePr>
            <a:graphicFrameLocks noChangeAspect="1"/>
          </p:cNvGraphicFramePr>
          <p:nvPr/>
        </p:nvGraphicFramePr>
        <p:xfrm>
          <a:off x="990600" y="3886200"/>
          <a:ext cx="7010400" cy="933450"/>
        </p:xfrm>
        <a:graphic>
          <a:graphicData uri="http://schemas.openxmlformats.org/presentationml/2006/ole">
            <p:oleObj spid="_x0000_s4098" name="Equation" r:id="rId4" imgW="31492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1080</Words>
  <Application>Microsoft Office PowerPoint</Application>
  <PresentationFormat>On-screen Show (4:3)</PresentationFormat>
  <Paragraphs>232</Paragraphs>
  <Slides>22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Equation</vt:lpstr>
      <vt:lpstr>Differentiation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Derivitive Rules</vt:lpstr>
    </vt:vector>
  </TitlesOfParts>
  <Company>The University of Arizona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Cheryl Lacotta</dc:creator>
  <cp:lastModifiedBy>barrett</cp:lastModifiedBy>
  <cp:revision>11</cp:revision>
  <dcterms:created xsi:type="dcterms:W3CDTF">2006-06-24T02:35:21Z</dcterms:created>
  <dcterms:modified xsi:type="dcterms:W3CDTF">2009-09-11T16:43:30Z</dcterms:modified>
</cp:coreProperties>
</file>